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"/>
  </p:notes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kiosk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9F6047-D382-41DD-B9A6-74DC9000B9BA}" type="datetimeFigureOut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E3A12-041C-455A-8115-543818193B9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7197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6A5C29-3DCD-449A-A4C7-445DDFCDC239}" type="datetime1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国家一级保护动物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6293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AD746-825E-4F1F-849E-DC4C0C0AC764}" type="datetime1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国家一级保护动物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1300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7FAEF-D9F8-4BF5-BA84-4846EDD171BD}" type="datetime1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国家一级保护动物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8599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8050E0-B262-4201-8582-BD4C7FF5EFFF}" type="datetime1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国家一级保护动物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464372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DC48C6-1E7F-4082-B299-B2D010DC5D4C}" type="datetime1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国家一级保护动物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1617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D194B-6C43-418C-AC62-2A43D3E81C72}" type="datetime1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国家一级保护动物</a:t>
            </a: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5928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5B285-F9F1-475C-8EDA-995FE6AA2649}" type="datetime1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国家一级保护动物</a:t>
            </a: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0553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B7D633-5E8E-44D4-B543-2E9B297C2FE0}" type="datetime1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国家一级保护动物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5588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72F932-6800-4BEB-A76D-6F9A3FEAE7A2}" type="datetime1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国家一级保护动物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56518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BED849-CE48-4A51-90A7-99E65B270E07}" type="datetime1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国家一级保护动物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0253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3176C1-9A19-4D3B-9F4E-030F9FCA270D}" type="datetime1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国家一级保护动物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4455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2BBE7-ADD9-4231-B1AC-486B5B5AAB6C}" type="datetime1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国家一级保护动物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828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6FC77-A262-48B7-889B-8A7DF09BCF1F}" type="datetime1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国家一级保护动物</a:t>
            </a: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93669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75326E-D558-4C40-8B0F-F148058F5CA4}" type="datetime1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国家一级保护动物</a:t>
            </a: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0482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FDCFA9-1BA3-4F1D-92B1-0C93E3AC6206}" type="datetime1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国家一级保护动物</a:t>
            </a: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18647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6B7B4-F87A-4527-8A1D-CCAF219478FD}" type="datetime1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国家一级保护动物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271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F3315F-2B37-4446-B9ED-C325D06C016E}" type="datetime1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国家一级保护动物</a:t>
            </a: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38355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83BCF49B-7C81-414D-BFEB-86588791C833}" type="datetime1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国家一级保护动物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969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hf sldNum="0"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mtClean="0"/>
              <a:t>雪豹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mtClean="0"/>
              <a:t>Snow leopard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国家一级保护动物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2938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描述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zh-CN" altLang="en-US" smtClean="0"/>
              <a:t>雪豹（</a:t>
            </a:r>
            <a:r>
              <a:rPr lang="en-US" altLang="zh-CN" smtClean="0"/>
              <a:t>Panthera uncia </a:t>
            </a:r>
            <a:r>
              <a:rPr lang="zh-CN" altLang="en-US" smtClean="0"/>
              <a:t>或 </a:t>
            </a:r>
            <a:r>
              <a:rPr lang="en-US" altLang="zh-CN" smtClean="0"/>
              <a:t>Uncia uncia</a:t>
            </a:r>
            <a:r>
              <a:rPr lang="zh-CN" altLang="en-US" smtClean="0"/>
              <a:t>，英语：</a:t>
            </a:r>
            <a:r>
              <a:rPr lang="en-US" altLang="zh-CN" smtClean="0"/>
              <a:t>Snow leopard</a:t>
            </a:r>
            <a:r>
              <a:rPr lang="zh-CN" altLang="en-US" smtClean="0"/>
              <a:t>），是一种重要的大型猫科食肉动物和旗舰种，由于其常在雪线附近和雪地间活动，故名“雪豹”。雪豹具有高度发达的分配血液、调节呼吸等技能。对氧化变化很敏感。红血球直径很小</a:t>
            </a:r>
            <a:r>
              <a:rPr lang="en-US" altLang="zh-CN" smtClean="0"/>
              <a:t>——5.5μm</a:t>
            </a:r>
            <a:r>
              <a:rPr lang="zh-CN" altLang="en-US" smtClean="0"/>
              <a:t>（</a:t>
            </a:r>
            <a:r>
              <a:rPr lang="en-US" altLang="zh-CN" smtClean="0"/>
              <a:t>4.73</a:t>
            </a:r>
            <a:r>
              <a:rPr lang="zh-CN" altLang="en-US" smtClean="0"/>
              <a:t>～</a:t>
            </a:r>
            <a:r>
              <a:rPr lang="en-US" altLang="zh-CN" smtClean="0"/>
              <a:t>6.15μm</a:t>
            </a:r>
            <a:r>
              <a:rPr lang="zh-CN" altLang="en-US" smtClean="0"/>
              <a:t>），红血蛋白高度集中（</a:t>
            </a:r>
            <a:r>
              <a:rPr lang="en-US" altLang="zh-CN" smtClean="0"/>
              <a:t>16.4g%</a:t>
            </a:r>
            <a:r>
              <a:rPr lang="zh-CN" altLang="en-US" smtClean="0"/>
              <a:t>）。血球比容计指标（即红血球的出较量为</a:t>
            </a:r>
            <a:r>
              <a:rPr lang="en-US" altLang="zh-CN" smtClean="0"/>
              <a:t>47%</a:t>
            </a:r>
            <a:r>
              <a:rPr lang="zh-CN" altLang="en-US" smtClean="0"/>
              <a:t>）跟血液中的大量红血球（</a:t>
            </a:r>
            <a:r>
              <a:rPr lang="en-US" altLang="zh-CN" smtClean="0"/>
              <a:t>14.1</a:t>
            </a:r>
            <a:r>
              <a:rPr lang="zh-CN" altLang="en-US" smtClean="0"/>
              <a:t>～</a:t>
            </a:r>
            <a:r>
              <a:rPr lang="en-US" altLang="zh-CN" smtClean="0"/>
              <a:t>16.8</a:t>
            </a:r>
            <a:r>
              <a:rPr lang="zh-CN" altLang="en-US" smtClean="0"/>
              <a:t>百万</a:t>
            </a:r>
            <a:r>
              <a:rPr lang="en-US" altLang="zh-CN" smtClean="0"/>
              <a:t>/</a:t>
            </a:r>
            <a:r>
              <a:rPr lang="zh-CN" altLang="en-US" smtClean="0"/>
              <a:t>平方毫米）相符。雪豹原产于亚洲中部山区，中国的天山等高海拔山地是雪豹的主要分布地。其皮毛为灰白色，有黑色点斑和黑环，尾巴长而粗大，有“雪山之王”之称。</a:t>
            </a:r>
            <a:endParaRPr lang="zh-CN" altLang="en-US"/>
          </a:p>
        </p:txBody>
      </p:sp>
      <p:pic>
        <p:nvPicPr>
          <p:cNvPr id="5" name="内容占位符 4"/>
          <p:cNvPicPr>
            <a:picLocks noGrp="1" noChangeAspect="1"/>
          </p:cNvPicPr>
          <p:nvPr>
            <p:ph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3650" y="2593181"/>
            <a:ext cx="4762500" cy="2971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国家一级保护动物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7009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生活习性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smtClean="0"/>
              <a:t>雪豹具有夜行性，昼伏夜出，每日清晨及黄昏为捕食、活动的高峰。其行动敏捷机警，动作灵活，善于跳跃，</a:t>
            </a:r>
            <a:r>
              <a:rPr lang="en-US" altLang="zh-CN" smtClean="0"/>
              <a:t>3~4</a:t>
            </a:r>
            <a:r>
              <a:rPr lang="zh-CN" altLang="en-US" smtClean="0"/>
              <a:t>米的高崖可纵身而下。白天很少出来，有时会躺在高山裸岩上晒太阳。其上下山有一定的路线，喜走山脊和溪谷，经常沿着踩出的小径行走。雪豹一年换一次毛。</a:t>
            </a:r>
          </a:p>
          <a:p>
            <a:r>
              <a:rPr lang="zh-CN" altLang="en-US" smtClean="0"/>
              <a:t>平时独栖，仅在发情期前后才成对居住，一般有固定的巢穴，设在岩石洞中、乱石凹处、石缝里或岩石下面的灌木丛中，大多在阳坡上，往往好几年都不离开一个巢穴，窝内常常有很多雪豹脱落的体毛。巡猎时也以灌丛或石岩上作临时的休息场所。</a:t>
            </a:r>
            <a:endParaRPr lang="en-US" altLang="zh-CN" smtClean="0"/>
          </a:p>
          <a:p>
            <a:r>
              <a:rPr lang="zh-CN" altLang="en-US" smtClean="0"/>
              <a:t>雪豹以岩羊、北山羊、盘羊等高原动物为主食，也捕食高原兔、旱獭、鼠类等小动物以及雪鸡、马鸡、虹雉等鸟类，在食物缺乏时也盗食家畜、家禽。其猎食往往采取伏击或偷袭的方法，常在野羊活动地区附近隐藏，其进食时一般先食腹部、内脏，然后再吃肌肉，最后食头。食时用前爪抓肉，类似小猫，并以臼齿撕裂咬食。为了猎食，雪豹往往出去很远，常按一定的路线绕行于一个地区。 雪豹饱食后可以一个星期不进食。雪豹在袭击牧民的羊群时，总是先悄悄地潜伏在岩石峭壁的缝隙里，而且一次只猎杀一只。雪豹在食物短缺时也吃植物。</a:t>
            </a: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 smtClean="0"/>
              <a:t>国家一级保护动物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3150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水滴">
  <a:themeElements>
    <a:clrScheme name="水滴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水滴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水滴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TM04033925[[fn=水滴]]</Template>
  <TotalTime>12</TotalTime>
  <Words>501</Words>
  <Application>Microsoft Office PowerPoint</Application>
  <PresentationFormat>宽屏</PresentationFormat>
  <Paragraphs>11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等线</vt:lpstr>
      <vt:lpstr>宋体</vt:lpstr>
      <vt:lpstr>Arial</vt:lpstr>
      <vt:lpstr>Tw Cen MT</vt:lpstr>
      <vt:lpstr>水滴</vt:lpstr>
      <vt:lpstr>雪豹</vt:lpstr>
      <vt:lpstr>描述</vt:lpstr>
      <vt:lpstr>生活习性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雪豹</dc:title>
  <dc:creator>Administrator</dc:creator>
  <cp:lastModifiedBy>Administrator</cp:lastModifiedBy>
  <cp:revision>2</cp:revision>
  <dcterms:created xsi:type="dcterms:W3CDTF">2016-10-28T05:54:45Z</dcterms:created>
  <dcterms:modified xsi:type="dcterms:W3CDTF">2016-10-28T06:08:45Z</dcterms:modified>
</cp:coreProperties>
</file>