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4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1426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34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75963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0901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087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6731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7192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78154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34970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5986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3734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4D80F-8682-44A7-8B83-A7B15A2F5D70}" type="datetimeFigureOut">
              <a:rPr lang="zh-CN" altLang="en-US" smtClean="0"/>
              <a:t>2017/2/20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5264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5400" dirty="0"/>
              <a:t>漂亮的夫妻花，你见过吗？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739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157314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愿有岁月可回首，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以深情共白头，愿有情人终成眷属！</a:t>
            </a:r>
          </a:p>
        </p:txBody>
      </p:sp>
    </p:spTree>
    <p:extLst>
      <p:ext uri="{BB962C8B-B14F-4D97-AF65-F5344CB8AC3E}">
        <p14:creationId xmlns:p14="http://schemas.microsoft.com/office/powerpoint/2010/main" val="16995371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</TotalTime>
  <Words>24</Words>
  <Application>Microsoft Office PowerPoint</Application>
  <PresentationFormat>宽屏</PresentationFormat>
  <Paragraphs>3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漂亮的夫妻花，你见过吗？</vt:lpstr>
      <vt:lpstr>PowerPoint 演示文稿</vt:lpstr>
      <vt:lpstr>愿有岁月可回首，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漂亮的夫妻花，你见过吗？</dc:title>
  <dc:creator>jiangyzh</dc:creator>
  <cp:lastModifiedBy>jiangyzh</cp:lastModifiedBy>
  <cp:revision>2</cp:revision>
  <dcterms:created xsi:type="dcterms:W3CDTF">2017-02-17T01:56:32Z</dcterms:created>
  <dcterms:modified xsi:type="dcterms:W3CDTF">2017-02-20T02:25:57Z</dcterms:modified>
</cp:coreProperties>
</file>