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43" d="100"/>
          <a:sy n="43" d="100"/>
        </p:scale>
        <p:origin x="42" y="81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jpg"/><Relationship Id="rId1" Type="http://schemas.openxmlformats.org/officeDocument/2006/relationships/image" Target="../media/image3.jpg"/><Relationship Id="rId6" Type="http://schemas.openxmlformats.org/officeDocument/2006/relationships/image" Target="../media/image8.jpg"/><Relationship Id="rId5" Type="http://schemas.openxmlformats.org/officeDocument/2006/relationships/image" Target="../media/image7.jpg"/><Relationship Id="rId4" Type="http://schemas.openxmlformats.org/officeDocument/2006/relationships/image" Target="../media/image6.jp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jpg"/><Relationship Id="rId1" Type="http://schemas.openxmlformats.org/officeDocument/2006/relationships/image" Target="../media/image3.jpg"/><Relationship Id="rId6" Type="http://schemas.openxmlformats.org/officeDocument/2006/relationships/image" Target="../media/image8.jpg"/><Relationship Id="rId5" Type="http://schemas.openxmlformats.org/officeDocument/2006/relationships/image" Target="../media/image7.jpg"/><Relationship Id="rId4" Type="http://schemas.openxmlformats.org/officeDocument/2006/relationships/image" Target="../media/image6.jp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4F9BDC9-80B9-44E0-9088-5CABB0236AFC}" type="doc">
      <dgm:prSet loTypeId="urn:microsoft.com/office/officeart/2005/8/layout/pList1" loCatId="pictur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B1EDCE48-9C0E-4298-B6A0-8227DD752097}">
      <dgm:prSet phldrT="[文本]"/>
      <dgm:spPr/>
      <dgm:t>
        <a:bodyPr/>
        <a:lstStyle/>
        <a:p>
          <a:r>
            <a:rPr lang="en-US" altLang="zh-CN" dirty="0"/>
            <a:t>pic1</a:t>
          </a:r>
          <a:endParaRPr lang="zh-CN" altLang="en-US" dirty="0"/>
        </a:p>
      </dgm:t>
    </dgm:pt>
    <dgm:pt modelId="{594CA042-4979-4CB8-A380-C4C9F3CA9651}" type="parTrans" cxnId="{DC014805-CD63-4148-9B76-70A2444F3F65}">
      <dgm:prSet/>
      <dgm:spPr/>
      <dgm:t>
        <a:bodyPr/>
        <a:lstStyle/>
        <a:p>
          <a:endParaRPr lang="zh-CN" altLang="en-US"/>
        </a:p>
      </dgm:t>
    </dgm:pt>
    <dgm:pt modelId="{485F738C-C45D-4F2C-B56B-06537A5CBDAD}" type="sibTrans" cxnId="{DC014805-CD63-4148-9B76-70A2444F3F65}">
      <dgm:prSet/>
      <dgm:spPr/>
      <dgm:t>
        <a:bodyPr/>
        <a:lstStyle/>
        <a:p>
          <a:endParaRPr lang="zh-CN" altLang="en-US"/>
        </a:p>
      </dgm:t>
    </dgm:pt>
    <dgm:pt modelId="{955A103C-C65D-4957-BB5B-165476AA2A4C}">
      <dgm:prSet phldrT="[文本]"/>
      <dgm:spPr/>
      <dgm:t>
        <a:bodyPr/>
        <a:lstStyle/>
        <a:p>
          <a:r>
            <a:rPr lang="en-US" altLang="zh-CN" dirty="0"/>
            <a:t>pic2</a:t>
          </a:r>
          <a:endParaRPr lang="zh-CN" altLang="en-US" dirty="0"/>
        </a:p>
      </dgm:t>
    </dgm:pt>
    <dgm:pt modelId="{1A06B739-36BC-45B2-9EA8-C1B98416DB71}" type="parTrans" cxnId="{CF23A166-0703-4A06-B6D5-9E37209EEF85}">
      <dgm:prSet/>
      <dgm:spPr/>
      <dgm:t>
        <a:bodyPr/>
        <a:lstStyle/>
        <a:p>
          <a:endParaRPr lang="zh-CN" altLang="en-US"/>
        </a:p>
      </dgm:t>
    </dgm:pt>
    <dgm:pt modelId="{2638899A-C6D6-40BE-887A-92E58B363340}" type="sibTrans" cxnId="{CF23A166-0703-4A06-B6D5-9E37209EEF85}">
      <dgm:prSet/>
      <dgm:spPr/>
      <dgm:t>
        <a:bodyPr/>
        <a:lstStyle/>
        <a:p>
          <a:endParaRPr lang="zh-CN" altLang="en-US"/>
        </a:p>
      </dgm:t>
    </dgm:pt>
    <dgm:pt modelId="{AC594561-C54E-4D91-8A2A-D872F65C615B}">
      <dgm:prSet phldrT="[文本]"/>
      <dgm:spPr/>
      <dgm:t>
        <a:bodyPr/>
        <a:lstStyle/>
        <a:p>
          <a:r>
            <a:rPr lang="en-US" altLang="zh-CN" dirty="0"/>
            <a:t>pic3</a:t>
          </a:r>
          <a:endParaRPr lang="zh-CN" altLang="en-US" dirty="0"/>
        </a:p>
      </dgm:t>
    </dgm:pt>
    <dgm:pt modelId="{C5F8251F-72EE-4E12-801D-02816C688E16}" type="parTrans" cxnId="{AA03E3C7-6A2D-477A-A308-EC949B97564A}">
      <dgm:prSet/>
      <dgm:spPr/>
      <dgm:t>
        <a:bodyPr/>
        <a:lstStyle/>
        <a:p>
          <a:endParaRPr lang="zh-CN" altLang="en-US"/>
        </a:p>
      </dgm:t>
    </dgm:pt>
    <dgm:pt modelId="{517DFC37-A7CD-4F42-98F9-70BD7C087CBF}" type="sibTrans" cxnId="{AA03E3C7-6A2D-477A-A308-EC949B97564A}">
      <dgm:prSet/>
      <dgm:spPr/>
      <dgm:t>
        <a:bodyPr/>
        <a:lstStyle/>
        <a:p>
          <a:endParaRPr lang="zh-CN" altLang="en-US"/>
        </a:p>
      </dgm:t>
    </dgm:pt>
    <dgm:pt modelId="{883633F9-C565-459F-A736-30E46D9F932C}">
      <dgm:prSet phldrT="[文本]"/>
      <dgm:spPr/>
      <dgm:t>
        <a:bodyPr/>
        <a:lstStyle/>
        <a:p>
          <a:r>
            <a:rPr lang="en-US" altLang="zh-CN" dirty="0"/>
            <a:t>pic4</a:t>
          </a:r>
          <a:endParaRPr lang="zh-CN" altLang="en-US" dirty="0"/>
        </a:p>
      </dgm:t>
    </dgm:pt>
    <dgm:pt modelId="{EE90D35C-29B2-4CEA-892D-E2EAC4D9233E}" type="parTrans" cxnId="{1F0606C8-7928-454F-837E-3376D1272B76}">
      <dgm:prSet/>
      <dgm:spPr/>
      <dgm:t>
        <a:bodyPr/>
        <a:lstStyle/>
        <a:p>
          <a:endParaRPr lang="zh-CN" altLang="en-US"/>
        </a:p>
      </dgm:t>
    </dgm:pt>
    <dgm:pt modelId="{B22E0F1B-C67D-4F43-B116-01471529A91D}" type="sibTrans" cxnId="{1F0606C8-7928-454F-837E-3376D1272B76}">
      <dgm:prSet/>
      <dgm:spPr/>
      <dgm:t>
        <a:bodyPr/>
        <a:lstStyle/>
        <a:p>
          <a:endParaRPr lang="zh-CN" altLang="en-US"/>
        </a:p>
      </dgm:t>
    </dgm:pt>
    <dgm:pt modelId="{2E57BD66-D46F-40BA-9312-D58B22DB29F2}">
      <dgm:prSet/>
      <dgm:spPr/>
      <dgm:t>
        <a:bodyPr/>
        <a:lstStyle/>
        <a:p>
          <a:r>
            <a:rPr lang="en-US" altLang="zh-CN" dirty="0"/>
            <a:t>pic5</a:t>
          </a:r>
          <a:endParaRPr lang="zh-CN" altLang="en-US" dirty="0"/>
        </a:p>
      </dgm:t>
    </dgm:pt>
    <dgm:pt modelId="{8D7B8BE5-AB8E-4EC7-BF6E-3865C20838EA}" type="parTrans" cxnId="{F5B8B124-56DE-4B65-B79F-4CFBFA3FF624}">
      <dgm:prSet/>
      <dgm:spPr/>
      <dgm:t>
        <a:bodyPr/>
        <a:lstStyle/>
        <a:p>
          <a:endParaRPr lang="zh-CN" altLang="en-US"/>
        </a:p>
      </dgm:t>
    </dgm:pt>
    <dgm:pt modelId="{7D810ECF-DCB2-4B6F-BA1E-030AB27744C0}" type="sibTrans" cxnId="{F5B8B124-56DE-4B65-B79F-4CFBFA3FF624}">
      <dgm:prSet/>
      <dgm:spPr/>
      <dgm:t>
        <a:bodyPr/>
        <a:lstStyle/>
        <a:p>
          <a:endParaRPr lang="zh-CN" altLang="en-US"/>
        </a:p>
      </dgm:t>
    </dgm:pt>
    <dgm:pt modelId="{5A9A690B-60DB-4DF4-A20D-760350562E0E}">
      <dgm:prSet/>
      <dgm:spPr/>
      <dgm:t>
        <a:bodyPr/>
        <a:lstStyle/>
        <a:p>
          <a:r>
            <a:rPr lang="en-US" altLang="zh-CN" dirty="0"/>
            <a:t>pic6</a:t>
          </a:r>
          <a:endParaRPr lang="zh-CN" altLang="en-US" dirty="0"/>
        </a:p>
      </dgm:t>
    </dgm:pt>
    <dgm:pt modelId="{93666BE4-48B6-4CD1-86EE-ACA8899EA72F}" type="parTrans" cxnId="{C63819EB-2199-42CD-B4DE-18A98B9EFC4B}">
      <dgm:prSet/>
      <dgm:spPr/>
      <dgm:t>
        <a:bodyPr/>
        <a:lstStyle/>
        <a:p>
          <a:endParaRPr lang="zh-CN" altLang="en-US"/>
        </a:p>
      </dgm:t>
    </dgm:pt>
    <dgm:pt modelId="{A4EC63AC-4ACA-4ED3-9BE2-0D64FB6F6446}" type="sibTrans" cxnId="{C63819EB-2199-42CD-B4DE-18A98B9EFC4B}">
      <dgm:prSet/>
      <dgm:spPr/>
      <dgm:t>
        <a:bodyPr/>
        <a:lstStyle/>
        <a:p>
          <a:endParaRPr lang="zh-CN" altLang="en-US"/>
        </a:p>
      </dgm:t>
    </dgm:pt>
    <dgm:pt modelId="{75045A7F-556C-4190-BC38-809203926033}" type="pres">
      <dgm:prSet presAssocID="{54F9BDC9-80B9-44E0-9088-5CABB0236AFC}" presName="Name0" presStyleCnt="0">
        <dgm:presLayoutVars>
          <dgm:dir/>
          <dgm:resizeHandles val="exact"/>
        </dgm:presLayoutVars>
      </dgm:prSet>
      <dgm:spPr/>
    </dgm:pt>
    <dgm:pt modelId="{896528F1-EB00-4349-9D18-3FBAA58D6851}" type="pres">
      <dgm:prSet presAssocID="{B1EDCE48-9C0E-4298-B6A0-8227DD752097}" presName="compNode" presStyleCnt="0"/>
      <dgm:spPr/>
    </dgm:pt>
    <dgm:pt modelId="{8DEDE52E-561A-4CF0-842A-C0D035722AC4}" type="pres">
      <dgm:prSet presAssocID="{B1EDCE48-9C0E-4298-B6A0-8227DD752097}" presName="pictRect" presStyleLbl="node1" presStyleIdx="0" presStyleCnt="6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000" r="-2000"/>
          </a:stretch>
        </a:blipFill>
      </dgm:spPr>
    </dgm:pt>
    <dgm:pt modelId="{8DB5243F-2F60-4D82-9C0D-0C4F36888CE7}" type="pres">
      <dgm:prSet presAssocID="{B1EDCE48-9C0E-4298-B6A0-8227DD752097}" presName="textRect" presStyleLbl="revTx" presStyleIdx="0" presStyleCnt="6">
        <dgm:presLayoutVars>
          <dgm:bulletEnabled val="1"/>
        </dgm:presLayoutVars>
      </dgm:prSet>
      <dgm:spPr/>
    </dgm:pt>
    <dgm:pt modelId="{4CB85162-1353-487A-A52B-B270849A0666}" type="pres">
      <dgm:prSet presAssocID="{485F738C-C45D-4F2C-B56B-06537A5CBDAD}" presName="sibTrans" presStyleLbl="sibTrans2D1" presStyleIdx="0" presStyleCnt="0"/>
      <dgm:spPr/>
    </dgm:pt>
    <dgm:pt modelId="{940D3D3D-945C-4FC1-8CE2-F93D51602025}" type="pres">
      <dgm:prSet presAssocID="{955A103C-C65D-4957-BB5B-165476AA2A4C}" presName="compNode" presStyleCnt="0"/>
      <dgm:spPr/>
    </dgm:pt>
    <dgm:pt modelId="{0351F107-7292-4D60-9453-9D0C767AE1AD}" type="pres">
      <dgm:prSet presAssocID="{955A103C-C65D-4957-BB5B-165476AA2A4C}" presName="pictRect" presStyleLbl="node1" presStyleIdx="1" presStyleCnt="6"/>
      <dgm:spPr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0000" r="-10000"/>
          </a:stretch>
        </a:blipFill>
      </dgm:spPr>
    </dgm:pt>
    <dgm:pt modelId="{BE6F354B-40CC-44DB-8E8E-4569D4C576CA}" type="pres">
      <dgm:prSet presAssocID="{955A103C-C65D-4957-BB5B-165476AA2A4C}" presName="textRect" presStyleLbl="revTx" presStyleIdx="1" presStyleCnt="6">
        <dgm:presLayoutVars>
          <dgm:bulletEnabled val="1"/>
        </dgm:presLayoutVars>
      </dgm:prSet>
      <dgm:spPr/>
    </dgm:pt>
    <dgm:pt modelId="{DD9E1BB6-57A5-4B31-9661-FAB950519E86}" type="pres">
      <dgm:prSet presAssocID="{2638899A-C6D6-40BE-887A-92E58B363340}" presName="sibTrans" presStyleLbl="sibTrans2D1" presStyleIdx="0" presStyleCnt="0"/>
      <dgm:spPr/>
    </dgm:pt>
    <dgm:pt modelId="{5DB1F488-57C2-4B42-8AED-0C7C180B745E}" type="pres">
      <dgm:prSet presAssocID="{AC594561-C54E-4D91-8A2A-D872F65C615B}" presName="compNode" presStyleCnt="0"/>
      <dgm:spPr/>
    </dgm:pt>
    <dgm:pt modelId="{73C9AF9A-26B7-4A4F-B3F3-CC89FEA7F242}" type="pres">
      <dgm:prSet presAssocID="{AC594561-C54E-4D91-8A2A-D872F65C615B}" presName="pictRect" presStyleLbl="node1" presStyleIdx="2" presStyleCnt="6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6000" b="-6000"/>
          </a:stretch>
        </a:blipFill>
      </dgm:spPr>
    </dgm:pt>
    <dgm:pt modelId="{0D63F5E5-2805-492E-9DD9-D1E2D3FA69AD}" type="pres">
      <dgm:prSet presAssocID="{AC594561-C54E-4D91-8A2A-D872F65C615B}" presName="textRect" presStyleLbl="revTx" presStyleIdx="2" presStyleCnt="6">
        <dgm:presLayoutVars>
          <dgm:bulletEnabled val="1"/>
        </dgm:presLayoutVars>
      </dgm:prSet>
      <dgm:spPr/>
    </dgm:pt>
    <dgm:pt modelId="{D03BB199-E498-48D8-BD05-4B7AB9A27AD6}" type="pres">
      <dgm:prSet presAssocID="{517DFC37-A7CD-4F42-98F9-70BD7C087CBF}" presName="sibTrans" presStyleLbl="sibTrans2D1" presStyleIdx="0" presStyleCnt="0"/>
      <dgm:spPr/>
    </dgm:pt>
    <dgm:pt modelId="{4E3A4CB4-7685-4391-98C8-214BF8956F17}" type="pres">
      <dgm:prSet presAssocID="{883633F9-C565-459F-A736-30E46D9F932C}" presName="compNode" presStyleCnt="0"/>
      <dgm:spPr/>
    </dgm:pt>
    <dgm:pt modelId="{6826BC37-86FE-498C-AD9E-95DF9CBCB9AF}" type="pres">
      <dgm:prSet presAssocID="{883633F9-C565-459F-A736-30E46D9F932C}" presName="pictRect" presStyleLbl="node1" presStyleIdx="3" presStyleCnt="6"/>
      <dgm:spPr>
        <a:blipFill>
          <a:blip xmlns:r="http://schemas.openxmlformats.org/officeDocument/2006/relationships"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14000" b="-14000"/>
          </a:stretch>
        </a:blipFill>
      </dgm:spPr>
    </dgm:pt>
    <dgm:pt modelId="{CBA0A45F-61C7-4536-9B38-5F7127A2950E}" type="pres">
      <dgm:prSet presAssocID="{883633F9-C565-459F-A736-30E46D9F932C}" presName="textRect" presStyleLbl="revTx" presStyleIdx="3" presStyleCnt="6">
        <dgm:presLayoutVars>
          <dgm:bulletEnabled val="1"/>
        </dgm:presLayoutVars>
      </dgm:prSet>
      <dgm:spPr/>
    </dgm:pt>
    <dgm:pt modelId="{C879AA4D-CBFC-4E02-968D-956629F17FA8}" type="pres">
      <dgm:prSet presAssocID="{B22E0F1B-C67D-4F43-B116-01471529A91D}" presName="sibTrans" presStyleLbl="sibTrans2D1" presStyleIdx="0" presStyleCnt="0"/>
      <dgm:spPr/>
    </dgm:pt>
    <dgm:pt modelId="{9AC95792-9438-4415-9D9C-E88F4D2DDF97}" type="pres">
      <dgm:prSet presAssocID="{2E57BD66-D46F-40BA-9312-D58B22DB29F2}" presName="compNode" presStyleCnt="0"/>
      <dgm:spPr/>
    </dgm:pt>
    <dgm:pt modelId="{3BA6A187-E728-4EB8-A7CF-F1F03375B88A}" type="pres">
      <dgm:prSet presAssocID="{2E57BD66-D46F-40BA-9312-D58B22DB29F2}" presName="pictRect" presStyleLbl="node1" presStyleIdx="4" presStyleCnt="6"/>
      <dgm:spPr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4000" b="-4000"/>
          </a:stretch>
        </a:blipFill>
      </dgm:spPr>
    </dgm:pt>
    <dgm:pt modelId="{F2BC24B4-D627-4233-B8F2-5F01A75A0763}" type="pres">
      <dgm:prSet presAssocID="{2E57BD66-D46F-40BA-9312-D58B22DB29F2}" presName="textRect" presStyleLbl="revTx" presStyleIdx="4" presStyleCnt="6">
        <dgm:presLayoutVars>
          <dgm:bulletEnabled val="1"/>
        </dgm:presLayoutVars>
      </dgm:prSet>
      <dgm:spPr/>
    </dgm:pt>
    <dgm:pt modelId="{EEC73E1A-DEAC-481E-B578-B0CEE3C5FDFF}" type="pres">
      <dgm:prSet presAssocID="{7D810ECF-DCB2-4B6F-BA1E-030AB27744C0}" presName="sibTrans" presStyleLbl="sibTrans2D1" presStyleIdx="0" presStyleCnt="0"/>
      <dgm:spPr/>
    </dgm:pt>
    <dgm:pt modelId="{8659FFF9-0705-4CC0-8BBF-F6DFC79D17E2}" type="pres">
      <dgm:prSet presAssocID="{5A9A690B-60DB-4DF4-A20D-760350562E0E}" presName="compNode" presStyleCnt="0"/>
      <dgm:spPr/>
    </dgm:pt>
    <dgm:pt modelId="{A5574126-37B0-4EDD-8781-AB746C23F56D}" type="pres">
      <dgm:prSet presAssocID="{5A9A690B-60DB-4DF4-A20D-760350562E0E}" presName="pictRect" presStyleLbl="node1" presStyleIdx="5" presStyleCnt="6"/>
      <dgm:spPr>
        <a:blipFill>
          <a:blip xmlns:r="http://schemas.openxmlformats.org/officeDocument/2006/relationships"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000" r="-1000"/>
          </a:stretch>
        </a:blipFill>
      </dgm:spPr>
    </dgm:pt>
    <dgm:pt modelId="{4E26D4B9-943C-491A-9E27-2BA02325BCE8}" type="pres">
      <dgm:prSet presAssocID="{5A9A690B-60DB-4DF4-A20D-760350562E0E}" presName="textRect" presStyleLbl="revTx" presStyleIdx="5" presStyleCnt="6">
        <dgm:presLayoutVars>
          <dgm:bulletEnabled val="1"/>
        </dgm:presLayoutVars>
      </dgm:prSet>
      <dgm:spPr/>
    </dgm:pt>
  </dgm:ptLst>
  <dgm:cxnLst>
    <dgm:cxn modelId="{7749BE2E-DA30-44EE-AE7D-2C060BFD0350}" type="presOf" srcId="{54F9BDC9-80B9-44E0-9088-5CABB0236AFC}" destId="{75045A7F-556C-4190-BC38-809203926033}" srcOrd="0" destOrd="0" presId="urn:microsoft.com/office/officeart/2005/8/layout/pList1"/>
    <dgm:cxn modelId="{1F0606C8-7928-454F-837E-3376D1272B76}" srcId="{54F9BDC9-80B9-44E0-9088-5CABB0236AFC}" destId="{883633F9-C565-459F-A736-30E46D9F932C}" srcOrd="3" destOrd="0" parTransId="{EE90D35C-29B2-4CEA-892D-E2EAC4D9233E}" sibTransId="{B22E0F1B-C67D-4F43-B116-01471529A91D}"/>
    <dgm:cxn modelId="{98AF3BC3-AA96-4BE6-A1C2-D95477EE451A}" type="presOf" srcId="{2E57BD66-D46F-40BA-9312-D58B22DB29F2}" destId="{F2BC24B4-D627-4233-B8F2-5F01A75A0763}" srcOrd="0" destOrd="0" presId="urn:microsoft.com/office/officeart/2005/8/layout/pList1"/>
    <dgm:cxn modelId="{AF9DE22F-A59F-434A-87C9-C4FA45A3F614}" type="presOf" srcId="{883633F9-C565-459F-A736-30E46D9F932C}" destId="{CBA0A45F-61C7-4536-9B38-5F7127A2950E}" srcOrd="0" destOrd="0" presId="urn:microsoft.com/office/officeart/2005/8/layout/pList1"/>
    <dgm:cxn modelId="{AA03E3C7-6A2D-477A-A308-EC949B97564A}" srcId="{54F9BDC9-80B9-44E0-9088-5CABB0236AFC}" destId="{AC594561-C54E-4D91-8A2A-D872F65C615B}" srcOrd="2" destOrd="0" parTransId="{C5F8251F-72EE-4E12-801D-02816C688E16}" sibTransId="{517DFC37-A7CD-4F42-98F9-70BD7C087CBF}"/>
    <dgm:cxn modelId="{DFBA3EC2-60B8-42F1-95D4-99A96ECA82D2}" type="presOf" srcId="{7D810ECF-DCB2-4B6F-BA1E-030AB27744C0}" destId="{EEC73E1A-DEAC-481E-B578-B0CEE3C5FDFF}" srcOrd="0" destOrd="0" presId="urn:microsoft.com/office/officeart/2005/8/layout/pList1"/>
    <dgm:cxn modelId="{17CF8DB1-4E54-484B-90E4-3EC232F7C436}" type="presOf" srcId="{485F738C-C45D-4F2C-B56B-06537A5CBDAD}" destId="{4CB85162-1353-487A-A52B-B270849A0666}" srcOrd="0" destOrd="0" presId="urn:microsoft.com/office/officeart/2005/8/layout/pList1"/>
    <dgm:cxn modelId="{DC014805-CD63-4148-9B76-70A2444F3F65}" srcId="{54F9BDC9-80B9-44E0-9088-5CABB0236AFC}" destId="{B1EDCE48-9C0E-4298-B6A0-8227DD752097}" srcOrd="0" destOrd="0" parTransId="{594CA042-4979-4CB8-A380-C4C9F3CA9651}" sibTransId="{485F738C-C45D-4F2C-B56B-06537A5CBDAD}"/>
    <dgm:cxn modelId="{CF23A166-0703-4A06-B6D5-9E37209EEF85}" srcId="{54F9BDC9-80B9-44E0-9088-5CABB0236AFC}" destId="{955A103C-C65D-4957-BB5B-165476AA2A4C}" srcOrd="1" destOrd="0" parTransId="{1A06B739-36BC-45B2-9EA8-C1B98416DB71}" sibTransId="{2638899A-C6D6-40BE-887A-92E58B363340}"/>
    <dgm:cxn modelId="{C63819EB-2199-42CD-B4DE-18A98B9EFC4B}" srcId="{54F9BDC9-80B9-44E0-9088-5CABB0236AFC}" destId="{5A9A690B-60DB-4DF4-A20D-760350562E0E}" srcOrd="5" destOrd="0" parTransId="{93666BE4-48B6-4CD1-86EE-ACA8899EA72F}" sibTransId="{A4EC63AC-4ACA-4ED3-9BE2-0D64FB6F6446}"/>
    <dgm:cxn modelId="{3EA1448A-13A7-41BB-8F5D-A41DCE9F3590}" type="presOf" srcId="{AC594561-C54E-4D91-8A2A-D872F65C615B}" destId="{0D63F5E5-2805-492E-9DD9-D1E2D3FA69AD}" srcOrd="0" destOrd="0" presId="urn:microsoft.com/office/officeart/2005/8/layout/pList1"/>
    <dgm:cxn modelId="{6703E267-0F8B-47F8-823B-C0099E1CB6BE}" type="presOf" srcId="{517DFC37-A7CD-4F42-98F9-70BD7C087CBF}" destId="{D03BB199-E498-48D8-BD05-4B7AB9A27AD6}" srcOrd="0" destOrd="0" presId="urn:microsoft.com/office/officeart/2005/8/layout/pList1"/>
    <dgm:cxn modelId="{F5B8B124-56DE-4B65-B79F-4CFBFA3FF624}" srcId="{54F9BDC9-80B9-44E0-9088-5CABB0236AFC}" destId="{2E57BD66-D46F-40BA-9312-D58B22DB29F2}" srcOrd="4" destOrd="0" parTransId="{8D7B8BE5-AB8E-4EC7-BF6E-3865C20838EA}" sibTransId="{7D810ECF-DCB2-4B6F-BA1E-030AB27744C0}"/>
    <dgm:cxn modelId="{A77E2F1E-F8E6-4E36-83DD-0F3110C43403}" type="presOf" srcId="{955A103C-C65D-4957-BB5B-165476AA2A4C}" destId="{BE6F354B-40CC-44DB-8E8E-4569D4C576CA}" srcOrd="0" destOrd="0" presId="urn:microsoft.com/office/officeart/2005/8/layout/pList1"/>
    <dgm:cxn modelId="{74533295-489C-4C12-B70D-1BFDAB435CE9}" type="presOf" srcId="{5A9A690B-60DB-4DF4-A20D-760350562E0E}" destId="{4E26D4B9-943C-491A-9E27-2BA02325BCE8}" srcOrd="0" destOrd="0" presId="urn:microsoft.com/office/officeart/2005/8/layout/pList1"/>
    <dgm:cxn modelId="{88A60CE9-1758-44EB-BC15-77E82559F99A}" type="presOf" srcId="{B22E0F1B-C67D-4F43-B116-01471529A91D}" destId="{C879AA4D-CBFC-4E02-968D-956629F17FA8}" srcOrd="0" destOrd="0" presId="urn:microsoft.com/office/officeart/2005/8/layout/pList1"/>
    <dgm:cxn modelId="{72CC9233-8710-4669-8664-5D7B4941A3E3}" type="presOf" srcId="{B1EDCE48-9C0E-4298-B6A0-8227DD752097}" destId="{8DB5243F-2F60-4D82-9C0D-0C4F36888CE7}" srcOrd="0" destOrd="0" presId="urn:microsoft.com/office/officeart/2005/8/layout/pList1"/>
    <dgm:cxn modelId="{7686FCEA-FC17-4164-9553-FBAA085082EF}" type="presOf" srcId="{2638899A-C6D6-40BE-887A-92E58B363340}" destId="{DD9E1BB6-57A5-4B31-9661-FAB950519E86}" srcOrd="0" destOrd="0" presId="urn:microsoft.com/office/officeart/2005/8/layout/pList1"/>
    <dgm:cxn modelId="{7567919C-ABCC-432D-86B1-3851692D6EBC}" type="presParOf" srcId="{75045A7F-556C-4190-BC38-809203926033}" destId="{896528F1-EB00-4349-9D18-3FBAA58D6851}" srcOrd="0" destOrd="0" presId="urn:microsoft.com/office/officeart/2005/8/layout/pList1"/>
    <dgm:cxn modelId="{3C581E53-64B0-4C1B-9D7A-613AC4BFED8A}" type="presParOf" srcId="{896528F1-EB00-4349-9D18-3FBAA58D6851}" destId="{8DEDE52E-561A-4CF0-842A-C0D035722AC4}" srcOrd="0" destOrd="0" presId="urn:microsoft.com/office/officeart/2005/8/layout/pList1"/>
    <dgm:cxn modelId="{9DFB20D5-BA30-4F88-8902-56D00B877941}" type="presParOf" srcId="{896528F1-EB00-4349-9D18-3FBAA58D6851}" destId="{8DB5243F-2F60-4D82-9C0D-0C4F36888CE7}" srcOrd="1" destOrd="0" presId="urn:microsoft.com/office/officeart/2005/8/layout/pList1"/>
    <dgm:cxn modelId="{0DA42CFD-F381-449C-BAF9-70DD826F1054}" type="presParOf" srcId="{75045A7F-556C-4190-BC38-809203926033}" destId="{4CB85162-1353-487A-A52B-B270849A0666}" srcOrd="1" destOrd="0" presId="urn:microsoft.com/office/officeart/2005/8/layout/pList1"/>
    <dgm:cxn modelId="{B7D304A1-B33E-4C29-8D70-4D1DAD754F12}" type="presParOf" srcId="{75045A7F-556C-4190-BC38-809203926033}" destId="{940D3D3D-945C-4FC1-8CE2-F93D51602025}" srcOrd="2" destOrd="0" presId="urn:microsoft.com/office/officeart/2005/8/layout/pList1"/>
    <dgm:cxn modelId="{4966DD8A-F96E-44D4-A983-1888640B3E16}" type="presParOf" srcId="{940D3D3D-945C-4FC1-8CE2-F93D51602025}" destId="{0351F107-7292-4D60-9453-9D0C767AE1AD}" srcOrd="0" destOrd="0" presId="urn:microsoft.com/office/officeart/2005/8/layout/pList1"/>
    <dgm:cxn modelId="{8F54CEDF-E57A-4C6D-A043-44FF5B7D9A3C}" type="presParOf" srcId="{940D3D3D-945C-4FC1-8CE2-F93D51602025}" destId="{BE6F354B-40CC-44DB-8E8E-4569D4C576CA}" srcOrd="1" destOrd="0" presId="urn:microsoft.com/office/officeart/2005/8/layout/pList1"/>
    <dgm:cxn modelId="{825F8640-29EC-4014-A1D7-6176F36E4A8F}" type="presParOf" srcId="{75045A7F-556C-4190-BC38-809203926033}" destId="{DD9E1BB6-57A5-4B31-9661-FAB950519E86}" srcOrd="3" destOrd="0" presId="urn:microsoft.com/office/officeart/2005/8/layout/pList1"/>
    <dgm:cxn modelId="{FE0717FB-5BF9-4FA2-8E7E-7CF1590DACFB}" type="presParOf" srcId="{75045A7F-556C-4190-BC38-809203926033}" destId="{5DB1F488-57C2-4B42-8AED-0C7C180B745E}" srcOrd="4" destOrd="0" presId="urn:microsoft.com/office/officeart/2005/8/layout/pList1"/>
    <dgm:cxn modelId="{4C243443-B55E-41BA-9301-3C381FB85004}" type="presParOf" srcId="{5DB1F488-57C2-4B42-8AED-0C7C180B745E}" destId="{73C9AF9A-26B7-4A4F-B3F3-CC89FEA7F242}" srcOrd="0" destOrd="0" presId="urn:microsoft.com/office/officeart/2005/8/layout/pList1"/>
    <dgm:cxn modelId="{034195DA-4665-4072-949A-44A9896C7D6B}" type="presParOf" srcId="{5DB1F488-57C2-4B42-8AED-0C7C180B745E}" destId="{0D63F5E5-2805-492E-9DD9-D1E2D3FA69AD}" srcOrd="1" destOrd="0" presId="urn:microsoft.com/office/officeart/2005/8/layout/pList1"/>
    <dgm:cxn modelId="{975AE9E8-56FF-4077-87AE-55A9F5FFEE28}" type="presParOf" srcId="{75045A7F-556C-4190-BC38-809203926033}" destId="{D03BB199-E498-48D8-BD05-4B7AB9A27AD6}" srcOrd="5" destOrd="0" presId="urn:microsoft.com/office/officeart/2005/8/layout/pList1"/>
    <dgm:cxn modelId="{17A94CD7-3E13-4249-8304-03531B51E1CA}" type="presParOf" srcId="{75045A7F-556C-4190-BC38-809203926033}" destId="{4E3A4CB4-7685-4391-98C8-214BF8956F17}" srcOrd="6" destOrd="0" presId="urn:microsoft.com/office/officeart/2005/8/layout/pList1"/>
    <dgm:cxn modelId="{902707B0-6CBE-4092-8E3E-AEE662E8B7B1}" type="presParOf" srcId="{4E3A4CB4-7685-4391-98C8-214BF8956F17}" destId="{6826BC37-86FE-498C-AD9E-95DF9CBCB9AF}" srcOrd="0" destOrd="0" presId="urn:microsoft.com/office/officeart/2005/8/layout/pList1"/>
    <dgm:cxn modelId="{47FD5641-B1E7-461A-9E27-AA2B401A8610}" type="presParOf" srcId="{4E3A4CB4-7685-4391-98C8-214BF8956F17}" destId="{CBA0A45F-61C7-4536-9B38-5F7127A2950E}" srcOrd="1" destOrd="0" presId="urn:microsoft.com/office/officeart/2005/8/layout/pList1"/>
    <dgm:cxn modelId="{59CD372B-F04C-482E-9205-D2B38670AF4C}" type="presParOf" srcId="{75045A7F-556C-4190-BC38-809203926033}" destId="{C879AA4D-CBFC-4E02-968D-956629F17FA8}" srcOrd="7" destOrd="0" presId="urn:microsoft.com/office/officeart/2005/8/layout/pList1"/>
    <dgm:cxn modelId="{8AA8E33B-A7D4-4C34-9C6E-E92981FB926D}" type="presParOf" srcId="{75045A7F-556C-4190-BC38-809203926033}" destId="{9AC95792-9438-4415-9D9C-E88F4D2DDF97}" srcOrd="8" destOrd="0" presId="urn:microsoft.com/office/officeart/2005/8/layout/pList1"/>
    <dgm:cxn modelId="{6FE649B3-B443-496D-B901-020C2A13DED8}" type="presParOf" srcId="{9AC95792-9438-4415-9D9C-E88F4D2DDF97}" destId="{3BA6A187-E728-4EB8-A7CF-F1F03375B88A}" srcOrd="0" destOrd="0" presId="urn:microsoft.com/office/officeart/2005/8/layout/pList1"/>
    <dgm:cxn modelId="{3FD833AF-6676-48BF-8DED-68A62E6FC097}" type="presParOf" srcId="{9AC95792-9438-4415-9D9C-E88F4D2DDF97}" destId="{F2BC24B4-D627-4233-B8F2-5F01A75A0763}" srcOrd="1" destOrd="0" presId="urn:microsoft.com/office/officeart/2005/8/layout/pList1"/>
    <dgm:cxn modelId="{48F9FF10-C6F0-46FD-8F27-344BCA9203A7}" type="presParOf" srcId="{75045A7F-556C-4190-BC38-809203926033}" destId="{EEC73E1A-DEAC-481E-B578-B0CEE3C5FDFF}" srcOrd="9" destOrd="0" presId="urn:microsoft.com/office/officeart/2005/8/layout/pList1"/>
    <dgm:cxn modelId="{2ABEA6A6-398B-4B5A-BD74-DD0E353CD609}" type="presParOf" srcId="{75045A7F-556C-4190-BC38-809203926033}" destId="{8659FFF9-0705-4CC0-8BBF-F6DFC79D17E2}" srcOrd="10" destOrd="0" presId="urn:microsoft.com/office/officeart/2005/8/layout/pList1"/>
    <dgm:cxn modelId="{A84DFF44-4B03-489E-837A-2C610E0F811C}" type="presParOf" srcId="{8659FFF9-0705-4CC0-8BBF-F6DFC79D17E2}" destId="{A5574126-37B0-4EDD-8781-AB746C23F56D}" srcOrd="0" destOrd="0" presId="urn:microsoft.com/office/officeart/2005/8/layout/pList1"/>
    <dgm:cxn modelId="{54F76C52-1533-4EEE-98B8-0F3ED768466E}" type="presParOf" srcId="{8659FFF9-0705-4CC0-8BBF-F6DFC79D17E2}" destId="{4E26D4B9-943C-491A-9E27-2BA02325BCE8}" srcOrd="1" destOrd="0" presId="urn:microsoft.com/office/officeart/2005/8/layout/p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DEDE52E-561A-4CF0-842A-C0D035722AC4}">
      <dsp:nvSpPr>
        <dsp:cNvPr id="0" name=""/>
        <dsp:cNvSpPr/>
      </dsp:nvSpPr>
      <dsp:spPr>
        <a:xfrm>
          <a:off x="160287" y="1204"/>
          <a:ext cx="2439756" cy="1680991"/>
        </a:xfrm>
        <a:prstGeom prst="roundRect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000" r="-2000"/>
          </a:stretch>
        </a:blip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DB5243F-2F60-4D82-9C0D-0C4F36888CE7}">
      <dsp:nvSpPr>
        <dsp:cNvPr id="0" name=""/>
        <dsp:cNvSpPr/>
      </dsp:nvSpPr>
      <dsp:spPr>
        <a:xfrm>
          <a:off x="160287" y="1682196"/>
          <a:ext cx="2439756" cy="90514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27152" tIns="327152" rIns="327152" bIns="0" numCol="1" spcCol="1270" anchor="t" anchorCtr="0">
          <a:noAutofit/>
        </a:bodyPr>
        <a:lstStyle/>
        <a:p>
          <a:pPr marL="0" lvl="0" indent="0" algn="ctr" defTabSz="2044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zh-CN" sz="4600" kern="1200" dirty="0"/>
            <a:t>pic1</a:t>
          </a:r>
          <a:endParaRPr lang="zh-CN" altLang="en-US" sz="4600" kern="1200" dirty="0"/>
        </a:p>
      </dsp:txBody>
      <dsp:txXfrm>
        <a:off x="160287" y="1682196"/>
        <a:ext cx="2439756" cy="905149"/>
      </dsp:txXfrm>
    </dsp:sp>
    <dsp:sp modelId="{0351F107-7292-4D60-9453-9D0C767AE1AD}">
      <dsp:nvSpPr>
        <dsp:cNvPr id="0" name=""/>
        <dsp:cNvSpPr/>
      </dsp:nvSpPr>
      <dsp:spPr>
        <a:xfrm>
          <a:off x="2844121" y="1204"/>
          <a:ext cx="2439756" cy="1680991"/>
        </a:xfrm>
        <a:prstGeom prst="roundRect">
          <a:avLst/>
        </a:prstGeom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0000" r="-10000"/>
          </a:stretch>
        </a:blip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E6F354B-40CC-44DB-8E8E-4569D4C576CA}">
      <dsp:nvSpPr>
        <dsp:cNvPr id="0" name=""/>
        <dsp:cNvSpPr/>
      </dsp:nvSpPr>
      <dsp:spPr>
        <a:xfrm>
          <a:off x="2844121" y="1682196"/>
          <a:ext cx="2439756" cy="90514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27152" tIns="327152" rIns="327152" bIns="0" numCol="1" spcCol="1270" anchor="t" anchorCtr="0">
          <a:noAutofit/>
        </a:bodyPr>
        <a:lstStyle/>
        <a:p>
          <a:pPr marL="0" lvl="0" indent="0" algn="ctr" defTabSz="2044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zh-CN" sz="4600" kern="1200" dirty="0"/>
            <a:t>pic2</a:t>
          </a:r>
          <a:endParaRPr lang="zh-CN" altLang="en-US" sz="4600" kern="1200" dirty="0"/>
        </a:p>
      </dsp:txBody>
      <dsp:txXfrm>
        <a:off x="2844121" y="1682196"/>
        <a:ext cx="2439756" cy="905149"/>
      </dsp:txXfrm>
    </dsp:sp>
    <dsp:sp modelId="{73C9AF9A-26B7-4A4F-B3F3-CC89FEA7F242}">
      <dsp:nvSpPr>
        <dsp:cNvPr id="0" name=""/>
        <dsp:cNvSpPr/>
      </dsp:nvSpPr>
      <dsp:spPr>
        <a:xfrm>
          <a:off x="5527956" y="1204"/>
          <a:ext cx="2439756" cy="1680991"/>
        </a:xfrm>
        <a:prstGeom prst="round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6000" b="-6000"/>
          </a:stretch>
        </a:blip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D63F5E5-2805-492E-9DD9-D1E2D3FA69AD}">
      <dsp:nvSpPr>
        <dsp:cNvPr id="0" name=""/>
        <dsp:cNvSpPr/>
      </dsp:nvSpPr>
      <dsp:spPr>
        <a:xfrm>
          <a:off x="5527956" y="1682196"/>
          <a:ext cx="2439756" cy="90514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27152" tIns="327152" rIns="327152" bIns="0" numCol="1" spcCol="1270" anchor="t" anchorCtr="0">
          <a:noAutofit/>
        </a:bodyPr>
        <a:lstStyle/>
        <a:p>
          <a:pPr marL="0" lvl="0" indent="0" algn="ctr" defTabSz="2044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zh-CN" sz="4600" kern="1200" dirty="0"/>
            <a:t>pic3</a:t>
          </a:r>
          <a:endParaRPr lang="zh-CN" altLang="en-US" sz="4600" kern="1200" dirty="0"/>
        </a:p>
      </dsp:txBody>
      <dsp:txXfrm>
        <a:off x="5527956" y="1682196"/>
        <a:ext cx="2439756" cy="905149"/>
      </dsp:txXfrm>
    </dsp:sp>
    <dsp:sp modelId="{6826BC37-86FE-498C-AD9E-95DF9CBCB9AF}">
      <dsp:nvSpPr>
        <dsp:cNvPr id="0" name=""/>
        <dsp:cNvSpPr/>
      </dsp:nvSpPr>
      <dsp:spPr>
        <a:xfrm>
          <a:off x="160287" y="2831321"/>
          <a:ext cx="2439756" cy="1680991"/>
        </a:xfrm>
        <a:prstGeom prst="roundRect">
          <a:avLst/>
        </a:prstGeom>
        <a:blipFill>
          <a:blip xmlns:r="http://schemas.openxmlformats.org/officeDocument/2006/relationships"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14000" b="-14000"/>
          </a:stretch>
        </a:blip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BA0A45F-61C7-4536-9B38-5F7127A2950E}">
      <dsp:nvSpPr>
        <dsp:cNvPr id="0" name=""/>
        <dsp:cNvSpPr/>
      </dsp:nvSpPr>
      <dsp:spPr>
        <a:xfrm>
          <a:off x="160287" y="4512313"/>
          <a:ext cx="2439756" cy="90514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27152" tIns="327152" rIns="327152" bIns="0" numCol="1" spcCol="1270" anchor="t" anchorCtr="0">
          <a:noAutofit/>
        </a:bodyPr>
        <a:lstStyle/>
        <a:p>
          <a:pPr marL="0" lvl="0" indent="0" algn="ctr" defTabSz="2044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zh-CN" sz="4600" kern="1200" dirty="0"/>
            <a:t>pic4</a:t>
          </a:r>
          <a:endParaRPr lang="zh-CN" altLang="en-US" sz="4600" kern="1200" dirty="0"/>
        </a:p>
      </dsp:txBody>
      <dsp:txXfrm>
        <a:off x="160287" y="4512313"/>
        <a:ext cx="2439756" cy="905149"/>
      </dsp:txXfrm>
    </dsp:sp>
    <dsp:sp modelId="{3BA6A187-E728-4EB8-A7CF-F1F03375B88A}">
      <dsp:nvSpPr>
        <dsp:cNvPr id="0" name=""/>
        <dsp:cNvSpPr/>
      </dsp:nvSpPr>
      <dsp:spPr>
        <a:xfrm>
          <a:off x="2844121" y="2831321"/>
          <a:ext cx="2439756" cy="1680991"/>
        </a:xfrm>
        <a:prstGeom prst="roundRect">
          <a:avLst/>
        </a:prstGeom>
        <a:blipFill>
          <a:blip xmlns:r="http://schemas.openxmlformats.org/officeDocument/2006/relationships"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t="-4000" b="-4000"/>
          </a:stretch>
        </a:blip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2BC24B4-D627-4233-B8F2-5F01A75A0763}">
      <dsp:nvSpPr>
        <dsp:cNvPr id="0" name=""/>
        <dsp:cNvSpPr/>
      </dsp:nvSpPr>
      <dsp:spPr>
        <a:xfrm>
          <a:off x="2844121" y="4512313"/>
          <a:ext cx="2439756" cy="90514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27152" tIns="327152" rIns="327152" bIns="0" numCol="1" spcCol="1270" anchor="t" anchorCtr="0">
          <a:noAutofit/>
        </a:bodyPr>
        <a:lstStyle/>
        <a:p>
          <a:pPr marL="0" lvl="0" indent="0" algn="ctr" defTabSz="2044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zh-CN" sz="4600" kern="1200" dirty="0"/>
            <a:t>pic5</a:t>
          </a:r>
          <a:endParaRPr lang="zh-CN" altLang="en-US" sz="4600" kern="1200" dirty="0"/>
        </a:p>
      </dsp:txBody>
      <dsp:txXfrm>
        <a:off x="2844121" y="4512313"/>
        <a:ext cx="2439756" cy="905149"/>
      </dsp:txXfrm>
    </dsp:sp>
    <dsp:sp modelId="{A5574126-37B0-4EDD-8781-AB746C23F56D}">
      <dsp:nvSpPr>
        <dsp:cNvPr id="0" name=""/>
        <dsp:cNvSpPr/>
      </dsp:nvSpPr>
      <dsp:spPr>
        <a:xfrm>
          <a:off x="5527956" y="2831321"/>
          <a:ext cx="2439756" cy="1680991"/>
        </a:xfrm>
        <a:prstGeom prst="roundRect">
          <a:avLst/>
        </a:prstGeom>
        <a:blipFill>
          <a:blip xmlns:r="http://schemas.openxmlformats.org/officeDocument/2006/relationships"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000" r="-1000"/>
          </a:stretch>
        </a:blip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E26D4B9-943C-491A-9E27-2BA02325BCE8}">
      <dsp:nvSpPr>
        <dsp:cNvPr id="0" name=""/>
        <dsp:cNvSpPr/>
      </dsp:nvSpPr>
      <dsp:spPr>
        <a:xfrm>
          <a:off x="5527956" y="4512313"/>
          <a:ext cx="2439756" cy="90514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27152" tIns="327152" rIns="327152" bIns="0" numCol="1" spcCol="1270" anchor="t" anchorCtr="0">
          <a:noAutofit/>
        </a:bodyPr>
        <a:lstStyle/>
        <a:p>
          <a:pPr marL="0" lvl="0" indent="0" algn="ctr" defTabSz="2044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zh-CN" sz="4600" kern="1200" dirty="0"/>
            <a:t>pic6</a:t>
          </a:r>
          <a:endParaRPr lang="zh-CN" altLang="en-US" sz="4600" kern="1200" dirty="0"/>
        </a:p>
      </dsp:txBody>
      <dsp:txXfrm>
        <a:off x="5527956" y="4512313"/>
        <a:ext cx="2439756" cy="90514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List1">
  <dgm:title val=""/>
  <dgm:desc val=""/>
  <dgm:catLst>
    <dgm:cat type="list" pri="2000"/>
    <dgm:cat type="picture" pri="2500"/>
    <dgm:cat type="pictureconvert" pri="25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 useDef="1">
    <dgm:dataModel>
      <dgm:ptLst/>
      <dgm:bg/>
      <dgm:whole/>
    </dgm:dataModel>
  </dgm:clrData>
  <dgm:layoutNode name="Name0">
    <dgm:varLst>
      <dgm:dir/>
      <dgm:resizeHandles val="exact"/>
    </dgm:varLst>
    <dgm:choose name="Name1">
      <dgm:if name="Name2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  <dgm:param type="vertAlign" val="mid"/>
          <dgm:param type="horzAlign" val="ctr"/>
        </dgm:alg>
      </dgm:if>
      <dgm:else name="Name3">
        <dgm:alg type="snake">
          <dgm:param type="grDir" val="tR"/>
          <dgm:param type="flowDir" val="row"/>
          <dgm:param type="contDir" val="sameDir"/>
          <dgm:param type="off" val="ctr"/>
          <dgm:param type="vertAlign" val="mid"/>
          <dgm:param type="horzAlign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w" for="ch" ptType="sibTrans" refType="w" refFor="ch" refForName="compNode" op="equ" fact="0.1"/>
      <dgm:constr type="sp" refType="w" refFor="ch" refForName="compNode" op="equ" fact="0.1"/>
      <dgm:constr type="primFontSz" for="des" ptType="node" op="equ" val="65"/>
    </dgm:constrLst>
    <dgm:ruleLst/>
    <dgm:forEach name="Name4" axis="ch" ptType="node">
      <dgm:layoutNode name="compNode">
        <dgm:alg type="composite">
          <dgm:param type="ar" val="0.943"/>
        </dgm:alg>
        <dgm:shape xmlns:r="http://schemas.openxmlformats.org/officeDocument/2006/relationships" r:blip="">
          <dgm:adjLst/>
        </dgm:shape>
        <dgm:presOf axis="self"/>
        <dgm:constrLst>
          <dgm:constr type="h" refType="w" fact="1.06"/>
          <dgm:constr type="h" for="ch" forName="pictRect" refType="h" fact="0.65"/>
          <dgm:constr type="w" for="ch" forName="pictRect" refType="w"/>
          <dgm:constr type="l" for="ch" forName="pictRect"/>
          <dgm:constr type="t" for="ch" forName="pictRect"/>
          <dgm:constr type="w" for="ch" forName="textRect" refType="w"/>
          <dgm:constr type="h" for="ch" forName="textRect" refType="h" fact="0.35"/>
          <dgm:constr type="l" for="ch" forName="textRect"/>
          <dgm:constr type="t" for="ch" forName="textRect" refType="b" refFor="ch" refForName="pictRect"/>
        </dgm:constrLst>
        <dgm:ruleLst/>
        <dgm:layoutNode name="pictRect">
          <dgm:alg type="sp"/>
          <dgm:shape xmlns:r="http://schemas.openxmlformats.org/officeDocument/2006/relationships" type="roundRect" r:blip="" blipPhldr="1">
            <dgm:adjLst/>
          </dgm:shape>
          <dgm:presOf/>
          <dgm:constrLst/>
          <dgm:ruleLst/>
        </dgm:layoutNode>
        <dgm:layoutNode name="textRect" styleLbl="revTx">
          <dgm:varLst>
            <dgm:bulletEnabled val="1"/>
          </dgm:varLst>
          <dgm:alg type="tx">
            <dgm:param type="txAnchorVert" val="t"/>
          </dgm:alg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bMarg"/>
          </dgm:constrLst>
          <dgm:ruleLst>
            <dgm:rule type="primFontSz" val="5" fact="NaN" max="NaN"/>
          </dgm:ruleLst>
        </dgm:layoutNode>
      </dgm:layoutNode>
      <dgm:forEach name="Name5" axis="followSib" ptType="sibTrans" cnt="1">
        <dgm:layoutNode name="sibTrans">
          <dgm:alg type="sp"/>
          <dgm:shape xmlns:r="http://schemas.openxmlformats.org/officeDocument/2006/relationships" type="rect" r:blip="" hideGeom="1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2">
            <a:alphaModFix am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11" name="Group 10"/>
          <p:cNvGrpSpPr/>
          <p:nvPr/>
        </p:nvGrpSpPr>
        <p:grpSpPr>
          <a:xfrm>
            <a:off x="0" y="0"/>
            <a:ext cx="2305051" cy="6858001"/>
            <a:chOff x="0" y="0"/>
            <a:chExt cx="2305051" cy="6858001"/>
          </a:xfrm>
          <a:gradFill flip="none" rotWithShape="1">
            <a:gsLst>
              <a:gs pos="0">
                <a:schemeClr val="tx2"/>
              </a:gs>
              <a:gs pos="100000">
                <a:schemeClr val="bg2">
                  <a:lumMod val="60000"/>
                  <a:lumOff val="40000"/>
                </a:schemeClr>
              </a:gs>
            </a:gsLst>
            <a:lin ang="5400000" scaled="0"/>
            <a:tileRect/>
          </a:gradFill>
        </p:grpSpPr>
        <p:sp>
          <p:nvSpPr>
            <p:cNvPr id="12" name="Rectangle 5"/>
            <p:cNvSpPr>
              <a:spLocks noChangeArrowheads="1"/>
            </p:cNvSpPr>
            <p:nvPr/>
          </p:nvSpPr>
          <p:spPr bwMode="auto">
            <a:xfrm>
              <a:off x="1209675" y="4763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13" name="Freeform 6"/>
            <p:cNvSpPr>
              <a:spLocks noEditPoints="1"/>
            </p:cNvSpPr>
            <p:nvPr/>
          </p:nvSpPr>
          <p:spPr bwMode="auto">
            <a:xfrm>
              <a:off x="1128713" y="21764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4" name="Freeform 7"/>
            <p:cNvSpPr>
              <a:spLocks noEditPoints="1"/>
            </p:cNvSpPr>
            <p:nvPr/>
          </p:nvSpPr>
          <p:spPr bwMode="auto">
            <a:xfrm>
              <a:off x="1123950" y="4021138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5" name="Rectangle 8"/>
            <p:cNvSpPr>
              <a:spLocks noChangeArrowheads="1"/>
            </p:cNvSpPr>
            <p:nvPr/>
          </p:nvSpPr>
          <p:spPr bwMode="auto">
            <a:xfrm>
              <a:off x="414338" y="9525"/>
              <a:ext cx="28575" cy="44815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16" name="Freeform 9"/>
            <p:cNvSpPr>
              <a:spLocks noEditPoints="1"/>
            </p:cNvSpPr>
            <p:nvPr/>
          </p:nvSpPr>
          <p:spPr bwMode="auto">
            <a:xfrm>
              <a:off x="333375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7" name="Freeform 10"/>
            <p:cNvSpPr/>
            <p:nvPr/>
          </p:nvSpPr>
          <p:spPr bwMode="auto">
            <a:xfrm>
              <a:off x="190500" y="9525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66"/>
                  </a:lnTo>
                  <a:lnTo>
                    <a:pt x="81" y="380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3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8" name="Freeform 11"/>
            <p:cNvSpPr/>
            <p:nvPr/>
          </p:nvSpPr>
          <p:spPr bwMode="auto">
            <a:xfrm>
              <a:off x="1290638" y="14288"/>
              <a:ext cx="376238" cy="1801813"/>
            </a:xfrm>
            <a:custGeom>
              <a:avLst/>
              <a:gdLst/>
              <a:ahLst/>
              <a:cxnLst/>
              <a:rect l="0" t="0" r="r" b="b"/>
              <a:pathLst>
                <a:path w="237" h="1135">
                  <a:moveTo>
                    <a:pt x="222" y="1135"/>
                  </a:moveTo>
                  <a:lnTo>
                    <a:pt x="0" y="620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17"/>
                  </a:lnTo>
                  <a:lnTo>
                    <a:pt x="237" y="1129"/>
                  </a:lnTo>
                  <a:lnTo>
                    <a:pt x="222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19" name="Freeform 12"/>
            <p:cNvSpPr>
              <a:spLocks noEditPoints="1"/>
            </p:cNvSpPr>
            <p:nvPr/>
          </p:nvSpPr>
          <p:spPr bwMode="auto">
            <a:xfrm>
              <a:off x="1600200" y="180181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0" name="Freeform 13"/>
            <p:cNvSpPr/>
            <p:nvPr/>
          </p:nvSpPr>
          <p:spPr bwMode="auto">
            <a:xfrm>
              <a:off x="1381125" y="9525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219" y="898"/>
                  </a:moveTo>
                  <a:lnTo>
                    <a:pt x="0" y="3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380"/>
                  </a:lnTo>
                  <a:lnTo>
                    <a:pt x="234" y="892"/>
                  </a:lnTo>
                  <a:lnTo>
                    <a:pt x="219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1" name="Freeform 14"/>
            <p:cNvSpPr/>
            <p:nvPr/>
          </p:nvSpPr>
          <p:spPr bwMode="auto">
            <a:xfrm>
              <a:off x="1643063" y="0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96" y="575"/>
                  </a:moveTo>
                  <a:lnTo>
                    <a:pt x="78" y="575"/>
                  </a:lnTo>
                  <a:lnTo>
                    <a:pt x="78" y="192"/>
                  </a:lnTo>
                  <a:lnTo>
                    <a:pt x="0" y="6"/>
                  </a:lnTo>
                  <a:lnTo>
                    <a:pt x="15" y="0"/>
                  </a:lnTo>
                  <a:lnTo>
                    <a:pt x="96" y="189"/>
                  </a:lnTo>
                  <a:lnTo>
                    <a:pt x="96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2" name="Freeform 15"/>
            <p:cNvSpPr>
              <a:spLocks noEditPoints="1"/>
            </p:cNvSpPr>
            <p:nvPr/>
          </p:nvSpPr>
          <p:spPr bwMode="auto">
            <a:xfrm>
              <a:off x="1685925" y="14208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3" name="Freeform 16"/>
            <p:cNvSpPr>
              <a:spLocks noEditPoints="1"/>
            </p:cNvSpPr>
            <p:nvPr/>
          </p:nvSpPr>
          <p:spPr bwMode="auto">
            <a:xfrm>
              <a:off x="168592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4" name="Freeform 17"/>
            <p:cNvSpPr/>
            <p:nvPr/>
          </p:nvSpPr>
          <p:spPr bwMode="auto">
            <a:xfrm>
              <a:off x="1743075" y="4763"/>
              <a:ext cx="419100" cy="522288"/>
            </a:xfrm>
            <a:custGeom>
              <a:avLst/>
              <a:gdLst/>
              <a:ahLst/>
              <a:cxnLst/>
              <a:rect l="0" t="0" r="r" b="b"/>
              <a:pathLst>
                <a:path w="264" h="329">
                  <a:moveTo>
                    <a:pt x="252" y="329"/>
                  </a:moveTo>
                  <a:lnTo>
                    <a:pt x="45" y="120"/>
                  </a:lnTo>
                  <a:lnTo>
                    <a:pt x="0" y="6"/>
                  </a:lnTo>
                  <a:lnTo>
                    <a:pt x="15" y="0"/>
                  </a:lnTo>
                  <a:lnTo>
                    <a:pt x="60" y="111"/>
                  </a:lnTo>
                  <a:lnTo>
                    <a:pt x="264" y="317"/>
                  </a:lnTo>
                  <a:lnTo>
                    <a:pt x="252" y="3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5" name="Freeform 18"/>
            <p:cNvSpPr>
              <a:spLocks noEditPoints="1"/>
            </p:cNvSpPr>
            <p:nvPr/>
          </p:nvSpPr>
          <p:spPr bwMode="auto">
            <a:xfrm>
              <a:off x="2119313" y="488950"/>
              <a:ext cx="161925" cy="147638"/>
            </a:xfrm>
            <a:custGeom>
              <a:avLst/>
              <a:gdLst/>
              <a:ahLst/>
              <a:cxnLst/>
              <a:rect l="0" t="0" r="r" b="b"/>
              <a:pathLst>
                <a:path w="34" h="31">
                  <a:moveTo>
                    <a:pt x="17" y="31"/>
                  </a:moveTo>
                  <a:cubicBezTo>
                    <a:pt x="13" y="31"/>
                    <a:pt x="9" y="30"/>
                    <a:pt x="6" y="27"/>
                  </a:cubicBezTo>
                  <a:cubicBezTo>
                    <a:pt x="0" y="20"/>
                    <a:pt x="0" y="10"/>
                    <a:pt x="6" y="4"/>
                  </a:cubicBezTo>
                  <a:cubicBezTo>
                    <a:pt x="9" y="1"/>
                    <a:pt x="13" y="0"/>
                    <a:pt x="17" y="0"/>
                  </a:cubicBezTo>
                  <a:cubicBezTo>
                    <a:pt x="21" y="0"/>
                    <a:pt x="25" y="1"/>
                    <a:pt x="28" y="4"/>
                  </a:cubicBezTo>
                  <a:cubicBezTo>
                    <a:pt x="34" y="10"/>
                    <a:pt x="34" y="20"/>
                    <a:pt x="28" y="27"/>
                  </a:cubicBezTo>
                  <a:cubicBezTo>
                    <a:pt x="25" y="30"/>
                    <a:pt x="21" y="31"/>
                    <a:pt x="17" y="31"/>
                  </a:cubicBezTo>
                  <a:close/>
                  <a:moveTo>
                    <a:pt x="17" y="4"/>
                  </a:moveTo>
                  <a:cubicBezTo>
                    <a:pt x="14" y="4"/>
                    <a:pt x="11" y="5"/>
                    <a:pt x="9" y="7"/>
                  </a:cubicBezTo>
                  <a:cubicBezTo>
                    <a:pt x="4" y="12"/>
                    <a:pt x="4" y="19"/>
                    <a:pt x="9" y="24"/>
                  </a:cubicBezTo>
                  <a:cubicBezTo>
                    <a:pt x="11" y="26"/>
                    <a:pt x="14" y="27"/>
                    <a:pt x="17" y="27"/>
                  </a:cubicBezTo>
                  <a:cubicBezTo>
                    <a:pt x="20" y="27"/>
                    <a:pt x="23" y="26"/>
                    <a:pt x="25" y="24"/>
                  </a:cubicBezTo>
                  <a:cubicBezTo>
                    <a:pt x="30" y="19"/>
                    <a:pt x="30" y="12"/>
                    <a:pt x="25" y="7"/>
                  </a:cubicBezTo>
                  <a:cubicBezTo>
                    <a:pt x="23" y="5"/>
                    <a:pt x="20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6" name="Freeform 19"/>
            <p:cNvSpPr/>
            <p:nvPr/>
          </p:nvSpPr>
          <p:spPr bwMode="auto">
            <a:xfrm>
              <a:off x="952500" y="4763"/>
              <a:ext cx="152400" cy="908050"/>
            </a:xfrm>
            <a:custGeom>
              <a:avLst/>
              <a:gdLst/>
              <a:ahLst/>
              <a:cxnLst/>
              <a:rect l="0" t="0" r="r" b="b"/>
              <a:pathLst>
                <a:path w="96" h="572">
                  <a:moveTo>
                    <a:pt x="15" y="572"/>
                  </a:moveTo>
                  <a:lnTo>
                    <a:pt x="0" y="572"/>
                  </a:lnTo>
                  <a:lnTo>
                    <a:pt x="0" y="189"/>
                  </a:lnTo>
                  <a:lnTo>
                    <a:pt x="81" y="0"/>
                  </a:lnTo>
                  <a:lnTo>
                    <a:pt x="96" y="6"/>
                  </a:lnTo>
                  <a:lnTo>
                    <a:pt x="15" y="192"/>
                  </a:lnTo>
                  <a:lnTo>
                    <a:pt x="15" y="57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7" name="Freeform 20"/>
            <p:cNvSpPr>
              <a:spLocks noEditPoints="1"/>
            </p:cNvSpPr>
            <p:nvPr/>
          </p:nvSpPr>
          <p:spPr bwMode="auto">
            <a:xfrm>
              <a:off x="8667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2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8" name="Freeform 21"/>
            <p:cNvSpPr>
              <a:spLocks noEditPoints="1"/>
            </p:cNvSpPr>
            <p:nvPr/>
          </p:nvSpPr>
          <p:spPr bwMode="auto">
            <a:xfrm>
              <a:off x="890588" y="155416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29" name="Freeform 22"/>
            <p:cNvSpPr/>
            <p:nvPr/>
          </p:nvSpPr>
          <p:spPr bwMode="auto">
            <a:xfrm>
              <a:off x="738188" y="5622925"/>
              <a:ext cx="338138" cy="1216025"/>
            </a:xfrm>
            <a:custGeom>
              <a:avLst/>
              <a:gdLst/>
              <a:ahLst/>
              <a:cxnLst/>
              <a:rect l="0" t="0" r="r" b="b"/>
              <a:pathLst>
                <a:path w="213" h="766">
                  <a:moveTo>
                    <a:pt x="213" y="766"/>
                  </a:moveTo>
                  <a:lnTo>
                    <a:pt x="195" y="766"/>
                  </a:lnTo>
                  <a:lnTo>
                    <a:pt x="195" y="464"/>
                  </a:lnTo>
                  <a:lnTo>
                    <a:pt x="0" y="6"/>
                  </a:lnTo>
                  <a:lnTo>
                    <a:pt x="12" y="0"/>
                  </a:lnTo>
                  <a:lnTo>
                    <a:pt x="213" y="461"/>
                  </a:lnTo>
                  <a:lnTo>
                    <a:pt x="213" y="7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0" name="Freeform 23"/>
            <p:cNvSpPr>
              <a:spLocks noEditPoints="1"/>
            </p:cNvSpPr>
            <p:nvPr/>
          </p:nvSpPr>
          <p:spPr bwMode="auto">
            <a:xfrm>
              <a:off x="647700" y="5480050"/>
              <a:ext cx="157163" cy="157163"/>
            </a:xfrm>
            <a:custGeom>
              <a:avLst/>
              <a:gdLst/>
              <a:ahLst/>
              <a:cxnLst/>
              <a:rect l="0" t="0" r="r" b="b"/>
              <a:pathLst>
                <a:path w="33" h="33">
                  <a:moveTo>
                    <a:pt x="17" y="33"/>
                  </a:moveTo>
                  <a:cubicBezTo>
                    <a:pt x="8" y="33"/>
                    <a:pt x="0" y="26"/>
                    <a:pt x="0" y="17"/>
                  </a:cubicBezTo>
                  <a:cubicBezTo>
                    <a:pt x="0" y="8"/>
                    <a:pt x="8" y="0"/>
                    <a:pt x="17" y="0"/>
                  </a:cubicBezTo>
                  <a:cubicBezTo>
                    <a:pt x="26" y="0"/>
                    <a:pt x="33" y="8"/>
                    <a:pt x="33" y="17"/>
                  </a:cubicBezTo>
                  <a:cubicBezTo>
                    <a:pt x="33" y="26"/>
                    <a:pt x="26" y="33"/>
                    <a:pt x="17" y="33"/>
                  </a:cubicBezTo>
                  <a:close/>
                  <a:moveTo>
                    <a:pt x="17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29"/>
                    <a:pt x="17" y="29"/>
                  </a:cubicBezTo>
                  <a:cubicBezTo>
                    <a:pt x="23" y="29"/>
                    <a:pt x="29" y="24"/>
                    <a:pt x="29" y="17"/>
                  </a:cubicBezTo>
                  <a:cubicBezTo>
                    <a:pt x="29" y="10"/>
                    <a:pt x="23" y="4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1" name="Freeform 24"/>
            <p:cNvSpPr>
              <a:spLocks noEditPoints="1"/>
            </p:cNvSpPr>
            <p:nvPr/>
          </p:nvSpPr>
          <p:spPr bwMode="auto">
            <a:xfrm>
              <a:off x="66675" y="9032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2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2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2" name="Freeform 25"/>
            <p:cNvSpPr/>
            <p:nvPr/>
          </p:nvSpPr>
          <p:spPr bwMode="auto">
            <a:xfrm>
              <a:off x="0" y="3897313"/>
              <a:ext cx="133350" cy="266700"/>
            </a:xfrm>
            <a:custGeom>
              <a:avLst/>
              <a:gdLst/>
              <a:ahLst/>
              <a:cxnLst/>
              <a:rect l="0" t="0" r="r" b="b"/>
              <a:pathLst>
                <a:path w="84" h="168">
                  <a:moveTo>
                    <a:pt x="69" y="168"/>
                  </a:moveTo>
                  <a:lnTo>
                    <a:pt x="0" y="6"/>
                  </a:lnTo>
                  <a:lnTo>
                    <a:pt x="12" y="0"/>
                  </a:lnTo>
                  <a:lnTo>
                    <a:pt x="84" y="162"/>
                  </a:lnTo>
                  <a:lnTo>
                    <a:pt x="69" y="16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3" name="Freeform 26"/>
            <p:cNvSpPr>
              <a:spLocks noEditPoints="1"/>
            </p:cNvSpPr>
            <p:nvPr/>
          </p:nvSpPr>
          <p:spPr bwMode="auto">
            <a:xfrm>
              <a:off x="66675" y="414972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4" name="Freeform 27"/>
            <p:cNvSpPr/>
            <p:nvPr/>
          </p:nvSpPr>
          <p:spPr bwMode="auto">
            <a:xfrm>
              <a:off x="0" y="1644650"/>
              <a:ext cx="133350" cy="269875"/>
            </a:xfrm>
            <a:custGeom>
              <a:avLst/>
              <a:gdLst/>
              <a:ahLst/>
              <a:cxnLst/>
              <a:rect l="0" t="0" r="r" b="b"/>
              <a:pathLst>
                <a:path w="84" h="170">
                  <a:moveTo>
                    <a:pt x="12" y="170"/>
                  </a:moveTo>
                  <a:lnTo>
                    <a:pt x="0" y="164"/>
                  </a:lnTo>
                  <a:lnTo>
                    <a:pt x="69" y="0"/>
                  </a:lnTo>
                  <a:lnTo>
                    <a:pt x="84" y="6"/>
                  </a:lnTo>
                  <a:lnTo>
                    <a:pt x="12" y="17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5" name="Freeform 28"/>
            <p:cNvSpPr>
              <a:spLocks noEditPoints="1"/>
            </p:cNvSpPr>
            <p:nvPr/>
          </p:nvSpPr>
          <p:spPr bwMode="auto">
            <a:xfrm>
              <a:off x="66675" y="146843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6" name="Freeform 29"/>
            <p:cNvSpPr/>
            <p:nvPr/>
          </p:nvSpPr>
          <p:spPr bwMode="auto">
            <a:xfrm>
              <a:off x="695325" y="4763"/>
              <a:ext cx="309563" cy="1558925"/>
            </a:xfrm>
            <a:custGeom>
              <a:avLst/>
              <a:gdLst/>
              <a:ahLst/>
              <a:cxnLst/>
              <a:rect l="0" t="0" r="r" b="b"/>
              <a:pathLst>
                <a:path w="195" h="982">
                  <a:moveTo>
                    <a:pt x="195" y="982"/>
                  </a:moveTo>
                  <a:lnTo>
                    <a:pt x="177" y="982"/>
                  </a:lnTo>
                  <a:lnTo>
                    <a:pt x="177" y="805"/>
                  </a:lnTo>
                  <a:lnTo>
                    <a:pt x="0" y="629"/>
                  </a:lnTo>
                  <a:lnTo>
                    <a:pt x="0" y="0"/>
                  </a:lnTo>
                  <a:lnTo>
                    <a:pt x="18" y="0"/>
                  </a:lnTo>
                  <a:lnTo>
                    <a:pt x="18" y="623"/>
                  </a:lnTo>
                  <a:lnTo>
                    <a:pt x="195" y="796"/>
                  </a:lnTo>
                  <a:lnTo>
                    <a:pt x="195" y="9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7" name="Freeform 30"/>
            <p:cNvSpPr>
              <a:spLocks noEditPoints="1"/>
            </p:cNvSpPr>
            <p:nvPr/>
          </p:nvSpPr>
          <p:spPr bwMode="auto">
            <a:xfrm>
              <a:off x="57150" y="48815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8" name="Freeform 31"/>
            <p:cNvSpPr/>
            <p:nvPr/>
          </p:nvSpPr>
          <p:spPr bwMode="auto">
            <a:xfrm>
              <a:off x="138113" y="5060950"/>
              <a:ext cx="304800" cy="1778000"/>
            </a:xfrm>
            <a:custGeom>
              <a:avLst/>
              <a:gdLst/>
              <a:ahLst/>
              <a:cxnLst/>
              <a:rect l="0" t="0" r="r" b="b"/>
              <a:pathLst>
                <a:path w="192" h="1120">
                  <a:moveTo>
                    <a:pt x="192" y="1120"/>
                  </a:moveTo>
                  <a:lnTo>
                    <a:pt x="177" y="1120"/>
                  </a:lnTo>
                  <a:lnTo>
                    <a:pt x="177" y="360"/>
                  </a:lnTo>
                  <a:lnTo>
                    <a:pt x="0" y="183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77"/>
                  </a:lnTo>
                  <a:lnTo>
                    <a:pt x="192" y="354"/>
                  </a:lnTo>
                  <a:lnTo>
                    <a:pt x="192" y="11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39" name="Freeform 32"/>
            <p:cNvSpPr>
              <a:spLocks noEditPoints="1"/>
            </p:cNvSpPr>
            <p:nvPr/>
          </p:nvSpPr>
          <p:spPr bwMode="auto">
            <a:xfrm>
              <a:off x="561975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0" name="Rectangle 33"/>
            <p:cNvSpPr>
              <a:spLocks noChangeArrowheads="1"/>
            </p:cNvSpPr>
            <p:nvPr/>
          </p:nvSpPr>
          <p:spPr bwMode="auto">
            <a:xfrm>
              <a:off x="642938" y="6610350"/>
              <a:ext cx="23813" cy="2428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41" name="Freeform 34"/>
            <p:cNvSpPr>
              <a:spLocks noEditPoints="1"/>
            </p:cNvSpPr>
            <p:nvPr/>
          </p:nvSpPr>
          <p:spPr bwMode="auto">
            <a:xfrm>
              <a:off x="76200" y="6430963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2" y="0"/>
                    <a:pt x="40" y="9"/>
                    <a:pt x="40" y="20"/>
                  </a:cubicBezTo>
                  <a:cubicBezTo>
                    <a:pt x="40" y="31"/>
                    <a:pt x="32" y="40"/>
                    <a:pt x="20" y="40"/>
                  </a:cubicBezTo>
                  <a:close/>
                  <a:moveTo>
                    <a:pt x="20" y="4"/>
                  </a:moveTo>
                  <a:cubicBezTo>
                    <a:pt x="12" y="4"/>
                    <a:pt x="4" y="11"/>
                    <a:pt x="4" y="20"/>
                  </a:cubicBezTo>
                  <a:cubicBezTo>
                    <a:pt x="4" y="29"/>
                    <a:pt x="12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2" name="Freeform 35"/>
            <p:cNvSpPr/>
            <p:nvPr/>
          </p:nvSpPr>
          <p:spPr bwMode="auto">
            <a:xfrm>
              <a:off x="0" y="5978525"/>
              <a:ext cx="190500" cy="461963"/>
            </a:xfrm>
            <a:custGeom>
              <a:avLst/>
              <a:gdLst/>
              <a:ahLst/>
              <a:cxnLst/>
              <a:rect l="0" t="0" r="r" b="b"/>
              <a:pathLst>
                <a:path w="120" h="291">
                  <a:moveTo>
                    <a:pt x="120" y="291"/>
                  </a:moveTo>
                  <a:lnTo>
                    <a:pt x="105" y="291"/>
                  </a:lnTo>
                  <a:lnTo>
                    <a:pt x="105" y="114"/>
                  </a:lnTo>
                  <a:lnTo>
                    <a:pt x="0" y="9"/>
                  </a:lnTo>
                  <a:lnTo>
                    <a:pt x="12" y="0"/>
                  </a:lnTo>
                  <a:lnTo>
                    <a:pt x="120" y="108"/>
                  </a:lnTo>
                  <a:lnTo>
                    <a:pt x="120" y="29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3" name="Freeform 36"/>
            <p:cNvSpPr/>
            <p:nvPr/>
          </p:nvSpPr>
          <p:spPr bwMode="auto">
            <a:xfrm>
              <a:off x="1014413" y="1801813"/>
              <a:ext cx="214313" cy="755650"/>
            </a:xfrm>
            <a:custGeom>
              <a:avLst/>
              <a:gdLst/>
              <a:ahLst/>
              <a:cxnLst/>
              <a:rect l="0" t="0" r="r" b="b"/>
              <a:pathLst>
                <a:path w="135" h="476">
                  <a:moveTo>
                    <a:pt x="12" y="476"/>
                  </a:moveTo>
                  <a:lnTo>
                    <a:pt x="0" y="476"/>
                  </a:lnTo>
                  <a:lnTo>
                    <a:pt x="0" y="128"/>
                  </a:lnTo>
                  <a:lnTo>
                    <a:pt x="126" y="0"/>
                  </a:lnTo>
                  <a:lnTo>
                    <a:pt x="135" y="9"/>
                  </a:lnTo>
                  <a:lnTo>
                    <a:pt x="12" y="131"/>
                  </a:lnTo>
                  <a:lnTo>
                    <a:pt x="12" y="4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4" name="Freeform 37"/>
            <p:cNvSpPr>
              <a:spLocks noEditPoints="1"/>
            </p:cNvSpPr>
            <p:nvPr/>
          </p:nvSpPr>
          <p:spPr bwMode="auto">
            <a:xfrm>
              <a:off x="938213" y="2547938"/>
              <a:ext cx="166688" cy="160338"/>
            </a:xfrm>
            <a:custGeom>
              <a:avLst/>
              <a:gdLst/>
              <a:ahLst/>
              <a:cxnLst/>
              <a:rect l="0" t="0" r="r" b="b"/>
              <a:pathLst>
                <a:path w="35" h="34">
                  <a:moveTo>
                    <a:pt x="18" y="34"/>
                  </a:moveTo>
                  <a:cubicBezTo>
                    <a:pt x="8" y="34"/>
                    <a:pt x="0" y="26"/>
                    <a:pt x="0" y="17"/>
                  </a:cubicBezTo>
                  <a:cubicBezTo>
                    <a:pt x="0" y="7"/>
                    <a:pt x="8" y="0"/>
                    <a:pt x="18" y="0"/>
                  </a:cubicBezTo>
                  <a:cubicBezTo>
                    <a:pt x="27" y="0"/>
                    <a:pt x="35" y="7"/>
                    <a:pt x="35" y="17"/>
                  </a:cubicBezTo>
                  <a:cubicBezTo>
                    <a:pt x="35" y="26"/>
                    <a:pt x="27" y="34"/>
                    <a:pt x="18" y="34"/>
                  </a:cubicBezTo>
                  <a:close/>
                  <a:moveTo>
                    <a:pt x="18" y="4"/>
                  </a:moveTo>
                  <a:cubicBezTo>
                    <a:pt x="10" y="4"/>
                    <a:pt x="4" y="10"/>
                    <a:pt x="4" y="17"/>
                  </a:cubicBezTo>
                  <a:cubicBezTo>
                    <a:pt x="4" y="24"/>
                    <a:pt x="10" y="30"/>
                    <a:pt x="18" y="30"/>
                  </a:cubicBezTo>
                  <a:cubicBezTo>
                    <a:pt x="25" y="30"/>
                    <a:pt x="31" y="24"/>
                    <a:pt x="31" y="17"/>
                  </a:cubicBezTo>
                  <a:cubicBezTo>
                    <a:pt x="31" y="10"/>
                    <a:pt x="25" y="4"/>
                    <a:pt x="1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5" name="Freeform 38"/>
            <p:cNvSpPr/>
            <p:nvPr/>
          </p:nvSpPr>
          <p:spPr bwMode="auto">
            <a:xfrm>
              <a:off x="595313" y="4763"/>
              <a:ext cx="638175" cy="4025900"/>
            </a:xfrm>
            <a:custGeom>
              <a:avLst/>
              <a:gdLst/>
              <a:ahLst/>
              <a:cxnLst/>
              <a:rect l="0" t="0" r="r" b="b"/>
              <a:pathLst>
                <a:path w="402" h="2536">
                  <a:moveTo>
                    <a:pt x="402" y="2536"/>
                  </a:moveTo>
                  <a:lnTo>
                    <a:pt x="387" y="2536"/>
                  </a:lnTo>
                  <a:lnTo>
                    <a:pt x="387" y="2311"/>
                  </a:lnTo>
                  <a:lnTo>
                    <a:pt x="0" y="1925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916"/>
                  </a:lnTo>
                  <a:lnTo>
                    <a:pt x="402" y="2302"/>
                  </a:lnTo>
                  <a:lnTo>
                    <a:pt x="402" y="25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6" name="Freeform 39"/>
            <p:cNvSpPr/>
            <p:nvPr/>
          </p:nvSpPr>
          <p:spPr bwMode="auto">
            <a:xfrm>
              <a:off x="1223963" y="1382713"/>
              <a:ext cx="142875" cy="476250"/>
            </a:xfrm>
            <a:custGeom>
              <a:avLst/>
              <a:gdLst/>
              <a:ahLst/>
              <a:cxnLst/>
              <a:rect l="0" t="0" r="r" b="b"/>
              <a:pathLst>
                <a:path w="90" h="300">
                  <a:moveTo>
                    <a:pt x="90" y="300"/>
                  </a:moveTo>
                  <a:lnTo>
                    <a:pt x="78" y="300"/>
                  </a:lnTo>
                  <a:lnTo>
                    <a:pt x="78" y="84"/>
                  </a:lnTo>
                  <a:lnTo>
                    <a:pt x="0" y="9"/>
                  </a:lnTo>
                  <a:lnTo>
                    <a:pt x="9" y="0"/>
                  </a:lnTo>
                  <a:lnTo>
                    <a:pt x="90" y="81"/>
                  </a:lnTo>
                  <a:lnTo>
                    <a:pt x="90" y="30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7" name="Freeform 40"/>
            <p:cNvSpPr>
              <a:spLocks noEditPoints="1"/>
            </p:cNvSpPr>
            <p:nvPr/>
          </p:nvSpPr>
          <p:spPr bwMode="auto">
            <a:xfrm>
              <a:off x="1300163" y="1849438"/>
              <a:ext cx="109538" cy="107950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8" name="Freeform 41"/>
            <p:cNvSpPr/>
            <p:nvPr/>
          </p:nvSpPr>
          <p:spPr bwMode="auto">
            <a:xfrm>
              <a:off x="280988" y="3417888"/>
              <a:ext cx="142875" cy="474663"/>
            </a:xfrm>
            <a:custGeom>
              <a:avLst/>
              <a:gdLst/>
              <a:ahLst/>
              <a:cxnLst/>
              <a:rect l="0" t="0" r="r" b="b"/>
              <a:pathLst>
                <a:path w="90" h="299">
                  <a:moveTo>
                    <a:pt x="12" y="299"/>
                  </a:moveTo>
                  <a:lnTo>
                    <a:pt x="0" y="299"/>
                  </a:lnTo>
                  <a:lnTo>
                    <a:pt x="0" y="80"/>
                  </a:lnTo>
                  <a:lnTo>
                    <a:pt x="81" y="0"/>
                  </a:lnTo>
                  <a:lnTo>
                    <a:pt x="90" y="8"/>
                  </a:lnTo>
                  <a:lnTo>
                    <a:pt x="12" y="83"/>
                  </a:lnTo>
                  <a:lnTo>
                    <a:pt x="12" y="29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49" name="Freeform 42"/>
            <p:cNvSpPr>
              <a:spLocks noEditPoints="1"/>
            </p:cNvSpPr>
            <p:nvPr/>
          </p:nvSpPr>
          <p:spPr bwMode="auto">
            <a:xfrm>
              <a:off x="238125" y="38830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1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7" y="0"/>
                    <a:pt x="23" y="5"/>
                    <a:pt x="23" y="12"/>
                  </a:cubicBezTo>
                  <a:cubicBezTo>
                    <a:pt x="23" y="18"/>
                    <a:pt x="17" y="23"/>
                    <a:pt x="11" y="23"/>
                  </a:cubicBezTo>
                  <a:close/>
                  <a:moveTo>
                    <a:pt x="11" y="4"/>
                  </a:moveTo>
                  <a:cubicBezTo>
                    <a:pt x="7" y="4"/>
                    <a:pt x="4" y="8"/>
                    <a:pt x="4" y="12"/>
                  </a:cubicBezTo>
                  <a:cubicBezTo>
                    <a:pt x="4" y="16"/>
                    <a:pt x="7" y="19"/>
                    <a:pt x="11" y="19"/>
                  </a:cubicBezTo>
                  <a:cubicBezTo>
                    <a:pt x="15" y="19"/>
                    <a:pt x="19" y="16"/>
                    <a:pt x="19" y="12"/>
                  </a:cubicBezTo>
                  <a:cubicBezTo>
                    <a:pt x="19" y="8"/>
                    <a:pt x="15" y="4"/>
                    <a:pt x="1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0" name="Freeform 43"/>
            <p:cNvSpPr/>
            <p:nvPr/>
          </p:nvSpPr>
          <p:spPr bwMode="auto">
            <a:xfrm>
              <a:off x="4763" y="2166938"/>
              <a:ext cx="114300" cy="452438"/>
            </a:xfrm>
            <a:custGeom>
              <a:avLst/>
              <a:gdLst/>
              <a:ahLst/>
              <a:cxnLst/>
              <a:rect l="0" t="0" r="r" b="b"/>
              <a:pathLst>
                <a:path w="72" h="285">
                  <a:moveTo>
                    <a:pt x="6" y="285"/>
                  </a:moveTo>
                  <a:lnTo>
                    <a:pt x="0" y="276"/>
                  </a:lnTo>
                  <a:lnTo>
                    <a:pt x="60" y="216"/>
                  </a:lnTo>
                  <a:lnTo>
                    <a:pt x="60" y="0"/>
                  </a:lnTo>
                  <a:lnTo>
                    <a:pt x="72" y="0"/>
                  </a:lnTo>
                  <a:lnTo>
                    <a:pt x="72" y="222"/>
                  </a:lnTo>
                  <a:lnTo>
                    <a:pt x="6" y="28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1" name="Freeform 44"/>
            <p:cNvSpPr>
              <a:spLocks noEditPoints="1"/>
            </p:cNvSpPr>
            <p:nvPr/>
          </p:nvSpPr>
          <p:spPr bwMode="auto">
            <a:xfrm>
              <a:off x="52388" y="2066925"/>
              <a:ext cx="109538" cy="109538"/>
            </a:xfrm>
            <a:custGeom>
              <a:avLst/>
              <a:gdLst/>
              <a:ahLst/>
              <a:cxnLst/>
              <a:rect l="0" t="0" r="r" b="b"/>
              <a:pathLst>
                <a:path w="23" h="23">
                  <a:moveTo>
                    <a:pt x="12" y="23"/>
                  </a:moveTo>
                  <a:cubicBezTo>
                    <a:pt x="5" y="23"/>
                    <a:pt x="0" y="18"/>
                    <a:pt x="0" y="12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18" y="0"/>
                    <a:pt x="23" y="5"/>
                    <a:pt x="23" y="12"/>
                  </a:cubicBezTo>
                  <a:cubicBezTo>
                    <a:pt x="23" y="18"/>
                    <a:pt x="18" y="23"/>
                    <a:pt x="12" y="23"/>
                  </a:cubicBezTo>
                  <a:close/>
                  <a:moveTo>
                    <a:pt x="12" y="4"/>
                  </a:moveTo>
                  <a:cubicBezTo>
                    <a:pt x="8" y="4"/>
                    <a:pt x="4" y="8"/>
                    <a:pt x="4" y="12"/>
                  </a:cubicBezTo>
                  <a:cubicBezTo>
                    <a:pt x="4" y="16"/>
                    <a:pt x="8" y="19"/>
                    <a:pt x="12" y="19"/>
                  </a:cubicBezTo>
                  <a:cubicBezTo>
                    <a:pt x="16" y="19"/>
                    <a:pt x="19" y="16"/>
                    <a:pt x="19" y="12"/>
                  </a:cubicBezTo>
                  <a:cubicBezTo>
                    <a:pt x="19" y="8"/>
                    <a:pt x="16" y="4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2" name="Rectangle 45"/>
            <p:cNvSpPr>
              <a:spLocks noChangeArrowheads="1"/>
            </p:cNvSpPr>
            <p:nvPr/>
          </p:nvSpPr>
          <p:spPr bwMode="auto">
            <a:xfrm>
              <a:off x="1228725" y="4662488"/>
              <a:ext cx="23813" cy="2181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sp>
        <p:sp>
          <p:nvSpPr>
            <p:cNvPr id="53" name="Freeform 46"/>
            <p:cNvSpPr/>
            <p:nvPr/>
          </p:nvSpPr>
          <p:spPr bwMode="auto">
            <a:xfrm>
              <a:off x="1319213" y="5041900"/>
              <a:ext cx="371475" cy="1801813"/>
            </a:xfrm>
            <a:custGeom>
              <a:avLst/>
              <a:gdLst/>
              <a:ahLst/>
              <a:cxnLst/>
              <a:rect l="0" t="0" r="r" b="b"/>
              <a:pathLst>
                <a:path w="234" h="1135">
                  <a:moveTo>
                    <a:pt x="15" y="1135"/>
                  </a:moveTo>
                  <a:lnTo>
                    <a:pt x="0" y="1135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19" y="0"/>
                  </a:lnTo>
                  <a:lnTo>
                    <a:pt x="234" y="6"/>
                  </a:lnTo>
                  <a:lnTo>
                    <a:pt x="15" y="518"/>
                  </a:lnTo>
                  <a:lnTo>
                    <a:pt x="15" y="11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4" name="Freeform 47"/>
            <p:cNvSpPr>
              <a:spLocks noEditPoints="1"/>
            </p:cNvSpPr>
            <p:nvPr/>
          </p:nvSpPr>
          <p:spPr bwMode="auto">
            <a:xfrm>
              <a:off x="1147763" y="44815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5" name="Freeform 48"/>
            <p:cNvSpPr/>
            <p:nvPr/>
          </p:nvSpPr>
          <p:spPr bwMode="auto">
            <a:xfrm>
              <a:off x="819150" y="3983038"/>
              <a:ext cx="347663" cy="2860675"/>
            </a:xfrm>
            <a:custGeom>
              <a:avLst/>
              <a:gdLst/>
              <a:ahLst/>
              <a:cxnLst/>
              <a:rect l="0" t="0" r="r" b="b"/>
              <a:pathLst>
                <a:path w="219" h="1802">
                  <a:moveTo>
                    <a:pt x="219" y="1802"/>
                  </a:moveTo>
                  <a:lnTo>
                    <a:pt x="201" y="1802"/>
                  </a:lnTo>
                  <a:lnTo>
                    <a:pt x="201" y="1185"/>
                  </a:lnTo>
                  <a:lnTo>
                    <a:pt x="0" y="3"/>
                  </a:lnTo>
                  <a:lnTo>
                    <a:pt x="15" y="0"/>
                  </a:lnTo>
                  <a:lnTo>
                    <a:pt x="219" y="1185"/>
                  </a:lnTo>
                  <a:lnTo>
                    <a:pt x="219" y="180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6" name="Freeform 49"/>
            <p:cNvSpPr>
              <a:spLocks noEditPoints="1"/>
            </p:cNvSpPr>
            <p:nvPr/>
          </p:nvSpPr>
          <p:spPr bwMode="auto">
            <a:xfrm>
              <a:off x="728663" y="3806825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8"/>
                    <a:pt x="11" y="36"/>
                    <a:pt x="20" y="36"/>
                  </a:cubicBezTo>
                  <a:cubicBezTo>
                    <a:pt x="29" y="36"/>
                    <a:pt x="36" y="28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7" name="Freeform 50"/>
            <p:cNvSpPr>
              <a:spLocks noEditPoints="1"/>
            </p:cNvSpPr>
            <p:nvPr/>
          </p:nvSpPr>
          <p:spPr bwMode="auto">
            <a:xfrm>
              <a:off x="1624013" y="4867275"/>
              <a:ext cx="190500" cy="188913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8" y="36"/>
                    <a:pt x="36" y="29"/>
                    <a:pt x="36" y="20"/>
                  </a:cubicBezTo>
                  <a:cubicBezTo>
                    <a:pt x="36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8" name="Freeform 51"/>
            <p:cNvSpPr/>
            <p:nvPr/>
          </p:nvSpPr>
          <p:spPr bwMode="auto">
            <a:xfrm>
              <a:off x="1404938" y="5422900"/>
              <a:ext cx="371475" cy="1425575"/>
            </a:xfrm>
            <a:custGeom>
              <a:avLst/>
              <a:gdLst/>
              <a:ahLst/>
              <a:cxnLst/>
              <a:rect l="0" t="0" r="r" b="b"/>
              <a:pathLst>
                <a:path w="234" h="898">
                  <a:moveTo>
                    <a:pt x="18" y="898"/>
                  </a:moveTo>
                  <a:lnTo>
                    <a:pt x="0" y="898"/>
                  </a:lnTo>
                  <a:lnTo>
                    <a:pt x="0" y="515"/>
                  </a:lnTo>
                  <a:lnTo>
                    <a:pt x="0" y="512"/>
                  </a:lnTo>
                  <a:lnTo>
                    <a:pt x="222" y="0"/>
                  </a:lnTo>
                  <a:lnTo>
                    <a:pt x="234" y="6"/>
                  </a:lnTo>
                  <a:lnTo>
                    <a:pt x="18" y="518"/>
                  </a:lnTo>
                  <a:lnTo>
                    <a:pt x="18" y="89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59" name="Freeform 52"/>
            <p:cNvSpPr/>
            <p:nvPr/>
          </p:nvSpPr>
          <p:spPr bwMode="auto">
            <a:xfrm>
              <a:off x="1666875" y="5945188"/>
              <a:ext cx="152400" cy="912813"/>
            </a:xfrm>
            <a:custGeom>
              <a:avLst/>
              <a:gdLst/>
              <a:ahLst/>
              <a:cxnLst/>
              <a:rect l="0" t="0" r="r" b="b"/>
              <a:pathLst>
                <a:path w="96" h="575">
                  <a:moveTo>
                    <a:pt x="15" y="575"/>
                  </a:moveTo>
                  <a:lnTo>
                    <a:pt x="0" y="569"/>
                  </a:lnTo>
                  <a:lnTo>
                    <a:pt x="81" y="383"/>
                  </a:lnTo>
                  <a:lnTo>
                    <a:pt x="81" y="0"/>
                  </a:lnTo>
                  <a:lnTo>
                    <a:pt x="96" y="0"/>
                  </a:lnTo>
                  <a:lnTo>
                    <a:pt x="96" y="386"/>
                  </a:lnTo>
                  <a:lnTo>
                    <a:pt x="15" y="5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0" name="Freeform 53"/>
            <p:cNvSpPr>
              <a:spLocks noEditPoints="1"/>
            </p:cNvSpPr>
            <p:nvPr/>
          </p:nvSpPr>
          <p:spPr bwMode="auto">
            <a:xfrm>
              <a:off x="1709738" y="5246688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1" name="Freeform 54"/>
            <p:cNvSpPr>
              <a:spLocks noEditPoints="1"/>
            </p:cNvSpPr>
            <p:nvPr/>
          </p:nvSpPr>
          <p:spPr bwMode="auto">
            <a:xfrm>
              <a:off x="1709738" y="5764213"/>
              <a:ext cx="190500" cy="190500"/>
            </a:xfrm>
            <a:custGeom>
              <a:avLst/>
              <a:gdLst/>
              <a:ahLst/>
              <a:cxnLst/>
              <a:rect l="0" t="0" r="r" b="b"/>
              <a:pathLst>
                <a:path w="40" h="40">
                  <a:moveTo>
                    <a:pt x="20" y="40"/>
                  </a:moveTo>
                  <a:cubicBezTo>
                    <a:pt x="9" y="40"/>
                    <a:pt x="0" y="31"/>
                    <a:pt x="0" y="20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1" y="0"/>
                    <a:pt x="40" y="9"/>
                    <a:pt x="40" y="20"/>
                  </a:cubicBezTo>
                  <a:cubicBezTo>
                    <a:pt x="40" y="31"/>
                    <a:pt x="31" y="40"/>
                    <a:pt x="20" y="40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20"/>
                  </a:cubicBezTo>
                  <a:cubicBezTo>
                    <a:pt x="4" y="29"/>
                    <a:pt x="11" y="36"/>
                    <a:pt x="20" y="36"/>
                  </a:cubicBezTo>
                  <a:cubicBezTo>
                    <a:pt x="29" y="36"/>
                    <a:pt x="36" y="29"/>
                    <a:pt x="36" y="20"/>
                  </a:cubicBezTo>
                  <a:cubicBezTo>
                    <a:pt x="36" y="11"/>
                    <a:pt x="29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2" name="Freeform 55"/>
            <p:cNvSpPr/>
            <p:nvPr/>
          </p:nvSpPr>
          <p:spPr bwMode="auto">
            <a:xfrm>
              <a:off x="1766888" y="6330950"/>
              <a:ext cx="419100" cy="527050"/>
            </a:xfrm>
            <a:custGeom>
              <a:avLst/>
              <a:gdLst/>
              <a:ahLst/>
              <a:cxnLst/>
              <a:rect l="0" t="0" r="r" b="b"/>
              <a:pathLst>
                <a:path w="264" h="332">
                  <a:moveTo>
                    <a:pt x="12" y="332"/>
                  </a:moveTo>
                  <a:lnTo>
                    <a:pt x="0" y="326"/>
                  </a:lnTo>
                  <a:lnTo>
                    <a:pt x="45" y="206"/>
                  </a:lnTo>
                  <a:lnTo>
                    <a:pt x="255" y="0"/>
                  </a:lnTo>
                  <a:lnTo>
                    <a:pt x="264" y="12"/>
                  </a:lnTo>
                  <a:lnTo>
                    <a:pt x="60" y="215"/>
                  </a:lnTo>
                  <a:lnTo>
                    <a:pt x="12" y="3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3" name="Freeform 56"/>
            <p:cNvSpPr>
              <a:spLocks noEditPoints="1"/>
            </p:cNvSpPr>
            <p:nvPr/>
          </p:nvSpPr>
          <p:spPr bwMode="auto">
            <a:xfrm>
              <a:off x="2147888" y="6221413"/>
              <a:ext cx="157163" cy="147638"/>
            </a:xfrm>
            <a:custGeom>
              <a:avLst/>
              <a:gdLst/>
              <a:ahLst/>
              <a:cxnLst/>
              <a:rect l="0" t="0" r="r" b="b"/>
              <a:pathLst>
                <a:path w="33" h="31">
                  <a:moveTo>
                    <a:pt x="16" y="31"/>
                  </a:moveTo>
                  <a:cubicBezTo>
                    <a:pt x="12" y="31"/>
                    <a:pt x="8" y="29"/>
                    <a:pt x="5" y="26"/>
                  </a:cubicBezTo>
                  <a:cubicBezTo>
                    <a:pt x="2" y="24"/>
                    <a:pt x="0" y="20"/>
                    <a:pt x="0" y="15"/>
                  </a:cubicBezTo>
                  <a:cubicBezTo>
                    <a:pt x="0" y="11"/>
                    <a:pt x="2" y="7"/>
                    <a:pt x="5" y="4"/>
                  </a:cubicBezTo>
                  <a:cubicBezTo>
                    <a:pt x="8" y="1"/>
                    <a:pt x="12" y="0"/>
                    <a:pt x="16" y="0"/>
                  </a:cubicBezTo>
                  <a:cubicBezTo>
                    <a:pt x="20" y="0"/>
                    <a:pt x="24" y="1"/>
                    <a:pt x="27" y="4"/>
                  </a:cubicBezTo>
                  <a:cubicBezTo>
                    <a:pt x="33" y="10"/>
                    <a:pt x="33" y="20"/>
                    <a:pt x="27" y="26"/>
                  </a:cubicBezTo>
                  <a:cubicBezTo>
                    <a:pt x="24" y="29"/>
                    <a:pt x="20" y="31"/>
                    <a:pt x="16" y="31"/>
                  </a:cubicBezTo>
                  <a:close/>
                  <a:moveTo>
                    <a:pt x="16" y="4"/>
                  </a:moveTo>
                  <a:cubicBezTo>
                    <a:pt x="13" y="4"/>
                    <a:pt x="10" y="5"/>
                    <a:pt x="8" y="7"/>
                  </a:cubicBezTo>
                  <a:cubicBezTo>
                    <a:pt x="6" y="9"/>
                    <a:pt x="4" y="12"/>
                    <a:pt x="4" y="15"/>
                  </a:cubicBezTo>
                  <a:cubicBezTo>
                    <a:pt x="4" y="19"/>
                    <a:pt x="6" y="21"/>
                    <a:pt x="8" y="24"/>
                  </a:cubicBezTo>
                  <a:cubicBezTo>
                    <a:pt x="10" y="26"/>
                    <a:pt x="13" y="27"/>
                    <a:pt x="16" y="27"/>
                  </a:cubicBezTo>
                  <a:cubicBezTo>
                    <a:pt x="19" y="27"/>
                    <a:pt x="22" y="26"/>
                    <a:pt x="24" y="24"/>
                  </a:cubicBezTo>
                  <a:cubicBezTo>
                    <a:pt x="29" y="19"/>
                    <a:pt x="29" y="12"/>
                    <a:pt x="24" y="7"/>
                  </a:cubicBezTo>
                  <a:cubicBezTo>
                    <a:pt x="22" y="5"/>
                    <a:pt x="19" y="4"/>
                    <a:pt x="1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4" name="Freeform 57"/>
            <p:cNvSpPr/>
            <p:nvPr/>
          </p:nvSpPr>
          <p:spPr bwMode="auto">
            <a:xfrm>
              <a:off x="504825" y="9525"/>
              <a:ext cx="233363" cy="5103813"/>
            </a:xfrm>
            <a:custGeom>
              <a:avLst/>
              <a:gdLst/>
              <a:ahLst/>
              <a:cxnLst/>
              <a:rect l="0" t="0" r="r" b="b"/>
              <a:pathLst>
                <a:path w="147" h="3215">
                  <a:moveTo>
                    <a:pt x="132" y="3215"/>
                  </a:moveTo>
                  <a:lnTo>
                    <a:pt x="129" y="2754"/>
                  </a:lnTo>
                  <a:lnTo>
                    <a:pt x="0" y="1901"/>
                  </a:lnTo>
                  <a:lnTo>
                    <a:pt x="0" y="0"/>
                  </a:lnTo>
                  <a:lnTo>
                    <a:pt x="15" y="0"/>
                  </a:lnTo>
                  <a:lnTo>
                    <a:pt x="15" y="1898"/>
                  </a:lnTo>
                  <a:lnTo>
                    <a:pt x="144" y="2754"/>
                  </a:lnTo>
                  <a:lnTo>
                    <a:pt x="147" y="3215"/>
                  </a:lnTo>
                  <a:lnTo>
                    <a:pt x="132" y="32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  <p:sp>
          <p:nvSpPr>
            <p:cNvPr id="65" name="Freeform 58"/>
            <p:cNvSpPr>
              <a:spLocks noEditPoints="1"/>
            </p:cNvSpPr>
            <p:nvPr/>
          </p:nvSpPr>
          <p:spPr bwMode="auto">
            <a:xfrm>
              <a:off x="633413" y="5103813"/>
              <a:ext cx="185738" cy="185738"/>
            </a:xfrm>
            <a:custGeom>
              <a:avLst/>
              <a:gdLst/>
              <a:ahLst/>
              <a:cxnLst/>
              <a:rect l="0" t="0" r="r" b="b"/>
              <a:pathLst>
                <a:path w="39" h="39">
                  <a:moveTo>
                    <a:pt x="20" y="39"/>
                  </a:moveTo>
                  <a:cubicBezTo>
                    <a:pt x="9" y="39"/>
                    <a:pt x="0" y="30"/>
                    <a:pt x="0" y="19"/>
                  </a:cubicBezTo>
                  <a:cubicBezTo>
                    <a:pt x="0" y="9"/>
                    <a:pt x="9" y="0"/>
                    <a:pt x="20" y="0"/>
                  </a:cubicBezTo>
                  <a:cubicBezTo>
                    <a:pt x="30" y="0"/>
                    <a:pt x="39" y="9"/>
                    <a:pt x="39" y="19"/>
                  </a:cubicBezTo>
                  <a:cubicBezTo>
                    <a:pt x="39" y="30"/>
                    <a:pt x="30" y="39"/>
                    <a:pt x="20" y="39"/>
                  </a:cubicBezTo>
                  <a:close/>
                  <a:moveTo>
                    <a:pt x="20" y="4"/>
                  </a:moveTo>
                  <a:cubicBezTo>
                    <a:pt x="11" y="4"/>
                    <a:pt x="4" y="11"/>
                    <a:pt x="4" y="19"/>
                  </a:cubicBezTo>
                  <a:cubicBezTo>
                    <a:pt x="4" y="28"/>
                    <a:pt x="11" y="35"/>
                    <a:pt x="20" y="35"/>
                  </a:cubicBezTo>
                  <a:cubicBezTo>
                    <a:pt x="28" y="35"/>
                    <a:pt x="35" y="28"/>
                    <a:pt x="35" y="19"/>
                  </a:cubicBezTo>
                  <a:cubicBezTo>
                    <a:pt x="35" y="11"/>
                    <a:pt x="28" y="4"/>
                    <a:pt x="2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76424" y="1122363"/>
            <a:ext cx="8791575" cy="2387600"/>
          </a:xfrm>
        </p:spPr>
        <p:txBody>
          <a:bodyPr anchor="b">
            <a:normAutofit/>
          </a:bodyPr>
          <a:lstStyle>
            <a:lvl1pPr algn="l">
              <a:defRPr sz="48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76424" y="3602038"/>
            <a:ext cx="8791575" cy="1655762"/>
          </a:xfrm>
        </p:spPr>
        <p:txBody>
          <a:bodyPr>
            <a:normAutofit/>
          </a:bodyPr>
          <a:lstStyle>
            <a:lvl1pPr marL="0" indent="0" algn="l">
              <a:buNone/>
              <a:defRPr sz="2000" cap="all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077511" y="5410201"/>
            <a:ext cx="2743200" cy="365125"/>
          </a:xfrm>
        </p:spPr>
        <p:txBody>
          <a:bodyPr/>
          <a:lstStyle/>
          <a:p>
            <a:fld id="{3AD4D80F-8682-44A7-8B83-A7B15A2F5D70}" type="datetimeFigureOut">
              <a:rPr lang="zh-CN" altLang="en-US" smtClean="0"/>
              <a:t>2017/2/17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876424" y="5410201"/>
            <a:ext cx="5124886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96911" y="5410199"/>
            <a:ext cx="771089" cy="365125"/>
          </a:xfrm>
        </p:spPr>
        <p:txBody>
          <a:bodyPr/>
          <a:lstStyle/>
          <a:p>
            <a:fld id="{ABDA63FA-26D3-4406-A29D-1C13454328D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564230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3250">
        <p15:prstTrans prst="origami"/>
      </p:transition>
    </mc:Choice>
    <mc:Fallback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带描述的全景图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0" y="4304664"/>
            <a:ext cx="9912355" cy="819355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41411" y="606426"/>
            <a:ext cx="9912354" cy="3299778"/>
          </a:xfrm>
          <a:prstGeom prst="round2DiagRect">
            <a:avLst>
              <a:gd name="adj1" fmla="val 4860"/>
              <a:gd name="adj2" fmla="val 0"/>
            </a:avLst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3200"/>
            </a:lvl1pPr>
          </a:lstStyle>
          <a:p>
            <a:pPr marL="0" lvl="0" indent="0">
              <a:buNone/>
            </a:pPr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364" y="5124020"/>
            <a:ext cx="9910859" cy="682472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D4D80F-8682-44A7-8B83-A7B15A2F5D70}" type="datetimeFigureOut">
              <a:rPr lang="zh-CN" altLang="en-US" smtClean="0"/>
              <a:t>2017/2/17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DA63FA-26D3-4406-A29D-1C13454328D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285943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3250">
        <p15:prstTrans prst="origami"/>
      </p:transition>
    </mc:Choice>
    <mc:Fallback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和描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56" y="609600"/>
            <a:ext cx="9905955" cy="3429000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0" y="4419599"/>
            <a:ext cx="9904459" cy="1371599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D4D80F-8682-44A7-8B83-A7B15A2F5D70}" type="datetimeFigureOut">
              <a:rPr lang="zh-CN" altLang="en-US" smtClean="0"/>
              <a:t>2017/2/17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DA63FA-26D3-4406-A29D-1C13454328D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565616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3250">
        <p15:prstTrans prst="origami"/>
      </p:transition>
    </mc:Choice>
    <mc:Fallback>
      <p:transition spd="slow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带描述的引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599"/>
            <a:ext cx="9302752" cy="2748429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365557"/>
            <a:ext cx="8752299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1" y="4309919"/>
            <a:ext cx="9906002" cy="1489496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D4D80F-8682-44A7-8B83-A7B15A2F5D70}" type="datetimeFigureOut">
              <a:rPr lang="zh-CN" altLang="en-US" smtClean="0"/>
              <a:t>2017/2/17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DA63FA-26D3-4406-A29D-1C13454328DA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60" name="TextBox 59"/>
          <p:cNvSpPr txBox="1"/>
          <p:nvPr/>
        </p:nvSpPr>
        <p:spPr>
          <a:xfrm>
            <a:off x="903512" y="73239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Trebuchet MS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61" name="TextBox 60"/>
          <p:cNvSpPr txBox="1"/>
          <p:nvPr/>
        </p:nvSpPr>
        <p:spPr>
          <a:xfrm>
            <a:off x="10537370" y="276497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Trebuchet MS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87362122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3250">
        <p15:prstTrans prst="origami"/>
      </p:transition>
    </mc:Choice>
    <mc:Fallback>
      <p:transition spd="slow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名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0" y="2134041"/>
            <a:ext cx="9906001" cy="2511835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364" y="4657655"/>
            <a:ext cx="9904505" cy="1140644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D4D80F-8682-44A7-8B83-A7B15A2F5D70}" type="datetimeFigureOut">
              <a:rPr lang="zh-CN" altLang="en-US" smtClean="0"/>
              <a:t>2017/2/17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DA63FA-26D3-4406-A29D-1C13454328D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184032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3250">
        <p15:prstTrans prst="origami"/>
      </p:transition>
    </mc:Choice>
    <mc:Fallback>
      <p:transition spd="slow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9905998" cy="1905000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1141410" y="2674463"/>
            <a:ext cx="3196899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1127918" y="3360263"/>
            <a:ext cx="3208735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14766" y="2677635"/>
            <a:ext cx="3184385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04213" y="3363435"/>
            <a:ext cx="3195830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52442" y="2674463"/>
            <a:ext cx="3194968" cy="685800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52442" y="3360263"/>
            <a:ext cx="3194968" cy="2430936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D4D80F-8682-44A7-8B83-A7B15A2F5D70}" type="datetimeFigureOut">
              <a:rPr lang="zh-CN" altLang="en-US" smtClean="0"/>
              <a:t>2017/2/17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DA63FA-26D3-4406-A29D-1C13454328D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998511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3250">
        <p15:prstTrans prst="origami"/>
      </p:transition>
    </mc:Choice>
    <mc:Fallback>
      <p:transition spd="slow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图片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1141411" y="609600"/>
            <a:ext cx="9905999" cy="1905000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1141413" y="4404596"/>
            <a:ext cx="3195240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141413" y="2666998"/>
            <a:ext cx="3195240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1141413" y="4980858"/>
            <a:ext cx="3195240" cy="81784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89053" y="4404596"/>
            <a:ext cx="3200400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489053" y="2666998"/>
            <a:ext cx="3198940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87593" y="4980857"/>
            <a:ext cx="3200400" cy="81034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52567" y="4404595"/>
            <a:ext cx="3190741" cy="576262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0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852442" y="2666998"/>
            <a:ext cx="3194969" cy="1524000"/>
          </a:xfrm>
          <a:prstGeom prst="round2DiagRect">
            <a:avLst/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 sz="2000" dirty="0"/>
            </a:lvl1pPr>
          </a:lstStyle>
          <a:p>
            <a:pPr marL="0" lvl="0" indent="0">
              <a:buNone/>
            </a:pPr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852442" y="4980854"/>
            <a:ext cx="3194968" cy="810345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D4D80F-8682-44A7-8B83-A7B15A2F5D70}" type="datetimeFigureOut">
              <a:rPr lang="zh-CN" altLang="en-US" smtClean="0"/>
              <a:t>2017/2/17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DA63FA-26D3-4406-A29D-1C13454328D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545976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3250">
        <p15:prstTrans prst="origami"/>
      </p:transition>
    </mc:Choice>
    <mc:Fallback>
      <p:transition spd="slow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D4D80F-8682-44A7-8B83-A7B15A2F5D70}" type="datetimeFigureOut">
              <a:rPr lang="zh-CN" altLang="en-US" smtClean="0"/>
              <a:t>2017/2/17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DA63FA-26D3-4406-A29D-1C13454328D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210546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3250">
        <p15:prstTrans prst="origami"/>
      </p:transition>
    </mc:Choice>
    <mc:Fallback>
      <p:transition spd="slow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042400" y="609599"/>
            <a:ext cx="2005011" cy="5181601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1410" y="609599"/>
            <a:ext cx="7748590" cy="5181601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D4D80F-8682-44A7-8B83-A7B15A2F5D70}" type="datetimeFigureOut">
              <a:rPr lang="zh-CN" altLang="en-US" smtClean="0"/>
              <a:t>2017/2/17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DA63FA-26D3-4406-A29D-1C13454328D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61134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3250">
        <p15:prstTrans prst="origami"/>
      </p:transition>
    </mc:Choice>
    <mc:Fallback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D4D80F-8682-44A7-8B83-A7B15A2F5D70}" type="datetimeFigureOut">
              <a:rPr lang="zh-CN" altLang="en-US" smtClean="0"/>
              <a:t>2017/2/17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DA63FA-26D3-4406-A29D-1C13454328D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784558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3250">
        <p15:prstTrans prst="origami"/>
      </p:transition>
    </mc:Choice>
    <mc:Fallback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1419226"/>
            <a:ext cx="9906000" cy="2852737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1" y="4424362"/>
            <a:ext cx="9906000" cy="1374776"/>
          </a:xfrm>
        </p:spPr>
        <p:txBody>
          <a:bodyPr>
            <a:normAutofit/>
          </a:bodyPr>
          <a:lstStyle>
            <a:lvl1pPr marL="0" indent="0">
              <a:buNone/>
              <a:defRPr sz="1800" cap="all" baseline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D4D80F-8682-44A7-8B83-A7B15A2F5D70}" type="datetimeFigureOut">
              <a:rPr lang="zh-CN" altLang="en-US" smtClean="0"/>
              <a:t>2017/2/17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DA63FA-26D3-4406-A29D-1C13454328D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4963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3250">
        <p15:prstTrans prst="origami"/>
      </p:transition>
    </mc:Choice>
    <mc:Fallback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41410" y="2249486"/>
            <a:ext cx="4878389" cy="3541714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2249486"/>
            <a:ext cx="4875211" cy="3541714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D4D80F-8682-44A7-8B83-A7B15A2F5D70}" type="datetimeFigureOut">
              <a:rPr lang="zh-CN" altLang="en-US" smtClean="0"/>
              <a:t>2017/2/17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DA63FA-26D3-4406-A29D-1C13454328D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5649968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3250">
        <p15:prstTrans prst="origami"/>
      </p:transition>
    </mc:Choice>
    <mc:Fallback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19126"/>
            <a:ext cx="9906000" cy="1477961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0019" y="2249486"/>
            <a:ext cx="4649783" cy="823912"/>
          </a:xfrm>
        </p:spPr>
        <p:txBody>
          <a:bodyPr anchor="b"/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1410" y="3073397"/>
            <a:ext cx="4878391" cy="2717801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00808" y="2249485"/>
            <a:ext cx="4646602" cy="823912"/>
          </a:xfrm>
        </p:spPr>
        <p:txBody>
          <a:bodyPr anchor="b"/>
          <a:lstStyle>
            <a:lvl1pPr marL="0" indent="0">
              <a:lnSpc>
                <a:spcPct val="90000"/>
              </a:lnSpc>
              <a:buNone/>
              <a:defRPr sz="2400" b="0" cap="all" baseline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3073397"/>
            <a:ext cx="4875210" cy="2717801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D4D80F-8682-44A7-8B83-A7B15A2F5D70}" type="datetimeFigureOut">
              <a:rPr lang="zh-CN" altLang="en-US" smtClean="0"/>
              <a:t>2017/2/17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DA63FA-26D3-4406-A29D-1C13454328D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03377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3250">
        <p15:prstTrans prst="origami"/>
      </p:transition>
    </mc:Choice>
    <mc:Fallback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D4D80F-8682-44A7-8B83-A7B15A2F5D70}" type="datetimeFigureOut">
              <a:rPr lang="zh-CN" altLang="en-US" smtClean="0"/>
              <a:t>2017/2/17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DA63FA-26D3-4406-A29D-1C13454328D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309584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3250">
        <p15:prstTrans prst="origami"/>
      </p:transition>
    </mc:Choice>
    <mc:Fallback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D4D80F-8682-44A7-8B83-A7B15A2F5D70}" type="datetimeFigureOut">
              <a:rPr lang="zh-CN" altLang="en-US" smtClean="0"/>
              <a:t>2017/2/17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DA63FA-26D3-4406-A29D-1C13454328D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05180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3250">
        <p15:prstTrans prst="origami"/>
      </p:transition>
    </mc:Choice>
    <mc:Fallback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6705" y="609601"/>
            <a:ext cx="3856037" cy="1639884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56200" y="592666"/>
            <a:ext cx="5891209" cy="5198534"/>
          </a:xfrm>
        </p:spPr>
        <p:txBody>
          <a:bodyPr anchor="ctr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6705" y="2249486"/>
            <a:ext cx="3856037" cy="35417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D4D80F-8682-44A7-8B83-A7B15A2F5D70}" type="datetimeFigureOut">
              <a:rPr lang="zh-CN" altLang="en-US" smtClean="0"/>
              <a:t>2017/2/17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DA63FA-26D3-4406-A29D-1C13454328D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548611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3250">
        <p15:prstTrans prst="origami"/>
      </p:transition>
    </mc:Choice>
    <mc:Fallback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09600"/>
            <a:ext cx="5934508" cy="1639886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380721" y="609601"/>
            <a:ext cx="3666690" cy="5181599"/>
          </a:xfrm>
          <a:prstGeom prst="round2DiagRect">
            <a:avLst>
              <a:gd name="adj1" fmla="val 5608"/>
              <a:gd name="adj2" fmla="val 0"/>
            </a:avLst>
          </a:prstGeom>
          <a:ln w="19050" cap="sq">
            <a:solidFill>
              <a:schemeClr val="tx2">
                <a:lumMod val="60000"/>
                <a:lumOff val="40000"/>
                <a:alpha val="60000"/>
              </a:schemeClr>
            </a:solidFill>
            <a:miter lim="800000"/>
          </a:ln>
          <a:effectLst>
            <a:outerShdw blurRad="88900" dist="38100" dir="5400000" algn="t" rotWithShape="0">
              <a:prstClr val="black">
                <a:alpha val="40000"/>
              </a:prst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410" y="2249486"/>
            <a:ext cx="5934511" cy="354171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D4D80F-8682-44A7-8B83-A7B15A2F5D70}" type="datetimeFigureOut">
              <a:rPr lang="zh-CN" altLang="en-US" smtClean="0"/>
              <a:t>2017/2/17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DA63FA-26D3-4406-A29D-1C13454328D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821021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3250">
        <p15:prstTrans prst="origami"/>
      </p:transition>
    </mc:Choice>
    <mc:Fallback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19">
            <a:alphaModFix am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8" name="Group 7"/>
          <p:cNvGrpSpPr/>
          <p:nvPr/>
        </p:nvGrpSpPr>
        <p:grpSpPr>
          <a:xfrm>
            <a:off x="-14288" y="0"/>
            <a:ext cx="12053888" cy="6858001"/>
            <a:chOff x="-14288" y="0"/>
            <a:chExt cx="12053888" cy="6858001"/>
          </a:xfrm>
        </p:grpSpPr>
        <p:grpSp>
          <p:nvGrpSpPr>
            <p:cNvPr id="9" name="Group 8"/>
            <p:cNvGrpSpPr/>
            <p:nvPr/>
          </p:nvGrpSpPr>
          <p:grpSpPr>
            <a:xfrm>
              <a:off x="-14288" y="0"/>
              <a:ext cx="1220788" cy="6858001"/>
              <a:chOff x="-14288" y="0"/>
              <a:chExt cx="1220788" cy="6858001"/>
            </a:xfrm>
            <a:gradFill flip="none" rotWithShape="1">
              <a:gsLst>
                <a:gs pos="0">
                  <a:schemeClr val="tx2"/>
                </a:gs>
                <a:gs pos="100000">
                  <a:schemeClr val="bg2">
                    <a:lumMod val="60000"/>
                    <a:lumOff val="40000"/>
                  </a:schemeClr>
                </a:gs>
              </a:gsLst>
              <a:lin ang="5400000" scaled="0"/>
              <a:tileRect/>
            </a:gradFill>
          </p:grpSpPr>
          <p:sp>
            <p:nvSpPr>
              <p:cNvPr id="21" name="Rectangle 5"/>
              <p:cNvSpPr>
                <a:spLocks noChangeArrowheads="1"/>
              </p:cNvSpPr>
              <p:nvPr/>
            </p:nvSpPr>
            <p:spPr bwMode="auto">
              <a:xfrm>
                <a:off x="114300" y="4763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  <p:sp>
            <p:nvSpPr>
              <p:cNvPr id="22" name="Freeform 6"/>
              <p:cNvSpPr>
                <a:spLocks noEditPoints="1"/>
              </p:cNvSpPr>
              <p:nvPr/>
            </p:nvSpPr>
            <p:spPr bwMode="auto">
              <a:xfrm>
                <a:off x="33337" y="217646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3" name="Freeform 7"/>
              <p:cNvSpPr>
                <a:spLocks noEditPoints="1"/>
              </p:cNvSpPr>
              <p:nvPr/>
            </p:nvSpPr>
            <p:spPr bwMode="auto">
              <a:xfrm>
                <a:off x="28575" y="4021138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4" name="Freeform 8"/>
              <p:cNvSpPr/>
              <p:nvPr/>
            </p:nvSpPr>
            <p:spPr bwMode="auto">
              <a:xfrm>
                <a:off x="200025" y="4763"/>
                <a:ext cx="369888" cy="1811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41">
                    <a:moveTo>
                      <a:pt x="218" y="1141"/>
                    </a:moveTo>
                    <a:lnTo>
                      <a:pt x="0" y="626"/>
                    </a:lnTo>
                    <a:lnTo>
                      <a:pt x="0" y="0"/>
                    </a:lnTo>
                    <a:lnTo>
                      <a:pt x="15" y="0"/>
                    </a:lnTo>
                    <a:lnTo>
                      <a:pt x="15" y="623"/>
                    </a:lnTo>
                    <a:lnTo>
                      <a:pt x="233" y="1135"/>
                    </a:lnTo>
                    <a:lnTo>
                      <a:pt x="218" y="11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5" name="Freeform 9"/>
              <p:cNvSpPr>
                <a:spLocks noEditPoints="1"/>
              </p:cNvSpPr>
              <p:nvPr/>
            </p:nvSpPr>
            <p:spPr bwMode="auto">
              <a:xfrm>
                <a:off x="503237" y="1801813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6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6" name="Freeform 10"/>
              <p:cNvSpPr/>
              <p:nvPr/>
            </p:nvSpPr>
            <p:spPr bwMode="auto">
              <a:xfrm>
                <a:off x="285750" y="4763"/>
                <a:ext cx="369888" cy="1430338"/>
              </a:xfrm>
              <a:custGeom>
                <a:avLst/>
                <a:gdLst/>
                <a:ahLst/>
                <a:cxnLst/>
                <a:rect l="0" t="0" r="r" b="b"/>
                <a:pathLst>
                  <a:path w="233" h="901">
                    <a:moveTo>
                      <a:pt x="221" y="901"/>
                    </a:moveTo>
                    <a:lnTo>
                      <a:pt x="0" y="383"/>
                    </a:lnTo>
                    <a:lnTo>
                      <a:pt x="0" y="0"/>
                    </a:lnTo>
                    <a:lnTo>
                      <a:pt x="18" y="0"/>
                    </a:lnTo>
                    <a:lnTo>
                      <a:pt x="18" y="380"/>
                    </a:lnTo>
                    <a:lnTo>
                      <a:pt x="233" y="895"/>
                    </a:lnTo>
                    <a:lnTo>
                      <a:pt x="221" y="90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7" name="Freeform 11"/>
              <p:cNvSpPr/>
              <p:nvPr/>
            </p:nvSpPr>
            <p:spPr bwMode="auto">
              <a:xfrm>
                <a:off x="546100" y="0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96" y="575"/>
                    </a:moveTo>
                    <a:lnTo>
                      <a:pt x="78" y="575"/>
                    </a:lnTo>
                    <a:lnTo>
                      <a:pt x="78" y="192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96" y="189"/>
                    </a:lnTo>
                    <a:lnTo>
                      <a:pt x="96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8" name="Freeform 12"/>
              <p:cNvSpPr>
                <a:spLocks noEditPoints="1"/>
              </p:cNvSpPr>
              <p:nvPr/>
            </p:nvSpPr>
            <p:spPr bwMode="auto">
              <a:xfrm>
                <a:off x="588962" y="14208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3" y="0"/>
                      <a:pt x="40" y="7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9"/>
                      <a:pt x="31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9" name="Freeform 13"/>
              <p:cNvSpPr>
                <a:spLocks noEditPoints="1"/>
              </p:cNvSpPr>
              <p:nvPr/>
            </p:nvSpPr>
            <p:spPr bwMode="auto">
              <a:xfrm>
                <a:off x="588962" y="9032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0" name="Freeform 14"/>
              <p:cNvSpPr/>
              <p:nvPr/>
            </p:nvSpPr>
            <p:spPr bwMode="auto">
              <a:xfrm>
                <a:off x="641350" y="0"/>
                <a:ext cx="422275" cy="527050"/>
              </a:xfrm>
              <a:custGeom>
                <a:avLst/>
                <a:gdLst/>
                <a:ahLst/>
                <a:cxnLst/>
                <a:rect l="0" t="0" r="r" b="b"/>
                <a:pathLst>
                  <a:path w="266" h="332">
                    <a:moveTo>
                      <a:pt x="257" y="332"/>
                    </a:moveTo>
                    <a:lnTo>
                      <a:pt x="48" y="123"/>
                    </a:lnTo>
                    <a:lnTo>
                      <a:pt x="0" y="6"/>
                    </a:lnTo>
                    <a:lnTo>
                      <a:pt x="15" y="0"/>
                    </a:lnTo>
                    <a:lnTo>
                      <a:pt x="63" y="114"/>
                    </a:lnTo>
                    <a:lnTo>
                      <a:pt x="266" y="320"/>
                    </a:lnTo>
                    <a:lnTo>
                      <a:pt x="257" y="33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1" name="Freeform 15"/>
              <p:cNvSpPr>
                <a:spLocks noEditPoints="1"/>
              </p:cNvSpPr>
              <p:nvPr/>
            </p:nvSpPr>
            <p:spPr bwMode="auto">
              <a:xfrm>
                <a:off x="1020762" y="488950"/>
                <a:ext cx="161925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4" h="31">
                    <a:moveTo>
                      <a:pt x="17" y="31"/>
                    </a:moveTo>
                    <a:cubicBezTo>
                      <a:pt x="13" y="31"/>
                      <a:pt x="9" y="30"/>
                      <a:pt x="6" y="27"/>
                    </a:cubicBezTo>
                    <a:cubicBezTo>
                      <a:pt x="0" y="20"/>
                      <a:pt x="0" y="10"/>
                      <a:pt x="6" y="4"/>
                    </a:cubicBezTo>
                    <a:cubicBezTo>
                      <a:pt x="9" y="1"/>
                      <a:pt x="13" y="0"/>
                      <a:pt x="17" y="0"/>
                    </a:cubicBezTo>
                    <a:cubicBezTo>
                      <a:pt x="21" y="0"/>
                      <a:pt x="25" y="1"/>
                      <a:pt x="28" y="4"/>
                    </a:cubicBezTo>
                    <a:cubicBezTo>
                      <a:pt x="34" y="10"/>
                      <a:pt x="34" y="20"/>
                      <a:pt x="28" y="27"/>
                    </a:cubicBezTo>
                    <a:cubicBezTo>
                      <a:pt x="25" y="30"/>
                      <a:pt x="21" y="31"/>
                      <a:pt x="17" y="31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5"/>
                      <a:pt x="9" y="7"/>
                    </a:cubicBezTo>
                    <a:cubicBezTo>
                      <a:pt x="4" y="12"/>
                      <a:pt x="4" y="19"/>
                      <a:pt x="9" y="24"/>
                    </a:cubicBezTo>
                    <a:cubicBezTo>
                      <a:pt x="11" y="26"/>
                      <a:pt x="14" y="27"/>
                      <a:pt x="17" y="27"/>
                    </a:cubicBezTo>
                    <a:cubicBezTo>
                      <a:pt x="20" y="27"/>
                      <a:pt x="23" y="26"/>
                      <a:pt x="25" y="24"/>
                    </a:cubicBezTo>
                    <a:cubicBezTo>
                      <a:pt x="30" y="19"/>
                      <a:pt x="30" y="12"/>
                      <a:pt x="25" y="7"/>
                    </a:cubicBezTo>
                    <a:cubicBezTo>
                      <a:pt x="23" y="5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2" name="Line 16"/>
              <p:cNvSpPr>
                <a:spLocks noChangeShapeType="1"/>
              </p:cNvSpPr>
              <p:nvPr/>
            </p:nvSpPr>
            <p:spPr bwMode="auto">
              <a:xfrm>
                <a:off x="-4763" y="9525"/>
                <a:ext cx="0" cy="0"/>
              </a:xfrm>
              <a:prstGeom prst="line">
                <a:avLst/>
              </a:prstGeom>
              <a:grpFill/>
              <a:ln w="15" cap="flat">
                <a:solidFill>
                  <a:srgbClr val="FFFFFF"/>
                </a:solidFill>
                <a:prstDash val="solid"/>
                <a:miter lim="800000"/>
                <a:headEnd/>
                <a:tailEnd/>
              </a:ln>
            </p:spPr>
          </p:sp>
          <p:sp>
            <p:nvSpPr>
              <p:cNvPr id="33" name="Freeform 17"/>
              <p:cNvSpPr/>
              <p:nvPr/>
            </p:nvSpPr>
            <p:spPr bwMode="auto">
              <a:xfrm>
                <a:off x="9525" y="1801813"/>
                <a:ext cx="123825" cy="127000"/>
              </a:xfrm>
              <a:custGeom>
                <a:avLst/>
                <a:gdLst/>
                <a:ahLst/>
                <a:cxnLst/>
                <a:rect l="0" t="0" r="r" b="b"/>
                <a:pathLst>
                  <a:path w="78" h="80">
                    <a:moveTo>
                      <a:pt x="6" y="80"/>
                    </a:moveTo>
                    <a:lnTo>
                      <a:pt x="0" y="71"/>
                    </a:lnTo>
                    <a:lnTo>
                      <a:pt x="69" y="0"/>
                    </a:lnTo>
                    <a:lnTo>
                      <a:pt x="78" y="9"/>
                    </a:lnTo>
                    <a:lnTo>
                      <a:pt x="6" y="8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4" name="Freeform 18"/>
              <p:cNvSpPr/>
              <p:nvPr/>
            </p:nvSpPr>
            <p:spPr bwMode="auto">
              <a:xfrm>
                <a:off x="-9525" y="3549650"/>
                <a:ext cx="147638" cy="481013"/>
              </a:xfrm>
              <a:custGeom>
                <a:avLst/>
                <a:gdLst/>
                <a:ahLst/>
                <a:cxnLst/>
                <a:rect l="0" t="0" r="r" b="b"/>
                <a:pathLst>
                  <a:path w="93" h="303">
                    <a:moveTo>
                      <a:pt x="93" y="303"/>
                    </a:moveTo>
                    <a:lnTo>
                      <a:pt x="78" y="303"/>
                    </a:lnTo>
                    <a:lnTo>
                      <a:pt x="78" y="78"/>
                    </a:lnTo>
                    <a:lnTo>
                      <a:pt x="0" y="12"/>
                    </a:lnTo>
                    <a:lnTo>
                      <a:pt x="12" y="0"/>
                    </a:lnTo>
                    <a:lnTo>
                      <a:pt x="93" y="69"/>
                    </a:lnTo>
                    <a:lnTo>
                      <a:pt x="93" y="30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5" name="Freeform 19"/>
              <p:cNvSpPr/>
              <p:nvPr/>
            </p:nvSpPr>
            <p:spPr bwMode="auto">
              <a:xfrm>
                <a:off x="128587" y="1382713"/>
                <a:ext cx="142875" cy="476250"/>
              </a:xfrm>
              <a:custGeom>
                <a:avLst/>
                <a:gdLst/>
                <a:ahLst/>
                <a:cxnLst/>
                <a:rect l="0" t="0" r="r" b="b"/>
                <a:pathLst>
                  <a:path w="90" h="300">
                    <a:moveTo>
                      <a:pt x="90" y="300"/>
                    </a:moveTo>
                    <a:lnTo>
                      <a:pt x="78" y="300"/>
                    </a:lnTo>
                    <a:lnTo>
                      <a:pt x="78" y="84"/>
                    </a:lnTo>
                    <a:lnTo>
                      <a:pt x="0" y="9"/>
                    </a:lnTo>
                    <a:lnTo>
                      <a:pt x="9" y="0"/>
                    </a:lnTo>
                    <a:lnTo>
                      <a:pt x="90" y="81"/>
                    </a:lnTo>
                    <a:lnTo>
                      <a:pt x="90" y="30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6" name="Freeform 20"/>
              <p:cNvSpPr>
                <a:spLocks noEditPoints="1"/>
              </p:cNvSpPr>
              <p:nvPr/>
            </p:nvSpPr>
            <p:spPr bwMode="auto">
              <a:xfrm>
                <a:off x="204787" y="1849438"/>
                <a:ext cx="114300" cy="107950"/>
              </a:xfrm>
              <a:custGeom>
                <a:avLst/>
                <a:gdLst/>
                <a:ahLst/>
                <a:cxnLst/>
                <a:rect l="0" t="0" r="r" b="b"/>
                <a:pathLst>
                  <a:path w="24" h="23">
                    <a:moveTo>
                      <a:pt x="12" y="23"/>
                    </a:moveTo>
                    <a:cubicBezTo>
                      <a:pt x="6" y="23"/>
                      <a:pt x="0" y="18"/>
                      <a:pt x="0" y="12"/>
                    </a:cubicBezTo>
                    <a:cubicBezTo>
                      <a:pt x="0" y="5"/>
                      <a:pt x="6" y="0"/>
                      <a:pt x="12" y="0"/>
                    </a:cubicBezTo>
                    <a:cubicBezTo>
                      <a:pt x="18" y="0"/>
                      <a:pt x="24" y="5"/>
                      <a:pt x="24" y="12"/>
                    </a:cubicBezTo>
                    <a:cubicBezTo>
                      <a:pt x="24" y="18"/>
                      <a:pt x="18" y="23"/>
                      <a:pt x="12" y="23"/>
                    </a:cubicBezTo>
                    <a:close/>
                    <a:moveTo>
                      <a:pt x="12" y="4"/>
                    </a:moveTo>
                    <a:cubicBezTo>
                      <a:pt x="8" y="4"/>
                      <a:pt x="4" y="8"/>
                      <a:pt x="4" y="12"/>
                    </a:cubicBezTo>
                    <a:cubicBezTo>
                      <a:pt x="4" y="16"/>
                      <a:pt x="8" y="19"/>
                      <a:pt x="12" y="19"/>
                    </a:cubicBezTo>
                    <a:cubicBezTo>
                      <a:pt x="16" y="19"/>
                      <a:pt x="20" y="16"/>
                      <a:pt x="20" y="12"/>
                    </a:cubicBezTo>
                    <a:cubicBezTo>
                      <a:pt x="20" y="8"/>
                      <a:pt x="16" y="4"/>
                      <a:pt x="1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7" name="Rectangle 21"/>
              <p:cNvSpPr>
                <a:spLocks noChangeArrowheads="1"/>
              </p:cNvSpPr>
              <p:nvPr/>
            </p:nvSpPr>
            <p:spPr bwMode="auto">
              <a:xfrm>
                <a:off x="133350" y="4662488"/>
                <a:ext cx="23813" cy="2181225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  <p:sp>
            <p:nvSpPr>
              <p:cNvPr id="38" name="Freeform 22"/>
              <p:cNvSpPr/>
              <p:nvPr/>
            </p:nvSpPr>
            <p:spPr bwMode="auto">
              <a:xfrm>
                <a:off x="223837" y="5041900"/>
                <a:ext cx="369888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233" h="1135">
                    <a:moveTo>
                      <a:pt x="15" y="1135"/>
                    </a:moveTo>
                    <a:lnTo>
                      <a:pt x="0" y="1135"/>
                    </a:lnTo>
                    <a:lnTo>
                      <a:pt x="0" y="515"/>
                    </a:lnTo>
                    <a:lnTo>
                      <a:pt x="0" y="512"/>
                    </a:lnTo>
                    <a:lnTo>
                      <a:pt x="218" y="0"/>
                    </a:lnTo>
                    <a:lnTo>
                      <a:pt x="233" y="6"/>
                    </a:lnTo>
                    <a:lnTo>
                      <a:pt x="15" y="518"/>
                    </a:lnTo>
                    <a:lnTo>
                      <a:pt x="15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39" name="Freeform 23"/>
              <p:cNvSpPr>
                <a:spLocks noEditPoints="1"/>
              </p:cNvSpPr>
              <p:nvPr/>
            </p:nvSpPr>
            <p:spPr bwMode="auto">
              <a:xfrm>
                <a:off x="52387" y="44815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8" y="36"/>
                      <a:pt x="36" y="29"/>
                      <a:pt x="36" y="20"/>
                    </a:cubicBezTo>
                    <a:cubicBezTo>
                      <a:pt x="36" y="11"/>
                      <a:pt x="28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0" name="Freeform 24"/>
              <p:cNvSpPr/>
              <p:nvPr/>
            </p:nvSpPr>
            <p:spPr bwMode="auto">
              <a:xfrm>
                <a:off x="-14288" y="5627688"/>
                <a:ext cx="85725" cy="1216025"/>
              </a:xfrm>
              <a:custGeom>
                <a:avLst/>
                <a:gdLst/>
                <a:ahLst/>
                <a:cxnLst/>
                <a:rect l="0" t="0" r="r" b="b"/>
                <a:pathLst>
                  <a:path w="54" h="766">
                    <a:moveTo>
                      <a:pt x="54" y="766"/>
                    </a:moveTo>
                    <a:lnTo>
                      <a:pt x="36" y="766"/>
                    </a:lnTo>
                    <a:lnTo>
                      <a:pt x="36" y="149"/>
                    </a:lnTo>
                    <a:lnTo>
                      <a:pt x="0" y="3"/>
                    </a:lnTo>
                    <a:lnTo>
                      <a:pt x="18" y="0"/>
                    </a:lnTo>
                    <a:lnTo>
                      <a:pt x="54" y="146"/>
                    </a:lnTo>
                    <a:lnTo>
                      <a:pt x="54" y="76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1" name="Freeform 25"/>
              <p:cNvSpPr>
                <a:spLocks noEditPoints="1"/>
              </p:cNvSpPr>
              <p:nvPr/>
            </p:nvSpPr>
            <p:spPr bwMode="auto">
              <a:xfrm>
                <a:off x="527050" y="48672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2" name="Freeform 26"/>
              <p:cNvSpPr/>
              <p:nvPr/>
            </p:nvSpPr>
            <p:spPr bwMode="auto">
              <a:xfrm>
                <a:off x="309562" y="5422900"/>
                <a:ext cx="374650" cy="1425575"/>
              </a:xfrm>
              <a:custGeom>
                <a:avLst/>
                <a:gdLst/>
                <a:ahLst/>
                <a:cxnLst/>
                <a:rect l="0" t="0" r="r" b="b"/>
                <a:pathLst>
                  <a:path w="236" h="898">
                    <a:moveTo>
                      <a:pt x="18" y="898"/>
                    </a:moveTo>
                    <a:lnTo>
                      <a:pt x="0" y="898"/>
                    </a:lnTo>
                    <a:lnTo>
                      <a:pt x="0" y="515"/>
                    </a:lnTo>
                    <a:lnTo>
                      <a:pt x="3" y="512"/>
                    </a:lnTo>
                    <a:lnTo>
                      <a:pt x="221" y="0"/>
                    </a:lnTo>
                    <a:lnTo>
                      <a:pt x="236" y="6"/>
                    </a:lnTo>
                    <a:lnTo>
                      <a:pt x="18" y="518"/>
                    </a:lnTo>
                    <a:lnTo>
                      <a:pt x="18" y="89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3" name="Freeform 27"/>
              <p:cNvSpPr/>
              <p:nvPr/>
            </p:nvSpPr>
            <p:spPr bwMode="auto">
              <a:xfrm>
                <a:off x="569912" y="5945188"/>
                <a:ext cx="152400" cy="912813"/>
              </a:xfrm>
              <a:custGeom>
                <a:avLst/>
                <a:gdLst/>
                <a:ahLst/>
                <a:cxnLst/>
                <a:rect l="0" t="0" r="r" b="b"/>
                <a:pathLst>
                  <a:path w="96" h="575">
                    <a:moveTo>
                      <a:pt x="15" y="575"/>
                    </a:moveTo>
                    <a:lnTo>
                      <a:pt x="0" y="569"/>
                    </a:lnTo>
                    <a:lnTo>
                      <a:pt x="81" y="383"/>
                    </a:lnTo>
                    <a:lnTo>
                      <a:pt x="81" y="0"/>
                    </a:lnTo>
                    <a:lnTo>
                      <a:pt x="96" y="0"/>
                    </a:lnTo>
                    <a:lnTo>
                      <a:pt x="96" y="386"/>
                    </a:lnTo>
                    <a:lnTo>
                      <a:pt x="15" y="57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4" name="Freeform 28"/>
              <p:cNvSpPr>
                <a:spLocks noEditPoints="1"/>
              </p:cNvSpPr>
              <p:nvPr/>
            </p:nvSpPr>
            <p:spPr bwMode="auto">
              <a:xfrm>
                <a:off x="612775" y="5246688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5" name="Freeform 29"/>
              <p:cNvSpPr>
                <a:spLocks noEditPoints="1"/>
              </p:cNvSpPr>
              <p:nvPr/>
            </p:nvSpPr>
            <p:spPr bwMode="auto">
              <a:xfrm>
                <a:off x="612775" y="5764213"/>
                <a:ext cx="190500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6" name="Freeform 30"/>
              <p:cNvSpPr/>
              <p:nvPr/>
            </p:nvSpPr>
            <p:spPr bwMode="auto">
              <a:xfrm>
                <a:off x="669925" y="6330950"/>
                <a:ext cx="417513" cy="517525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6">
                    <a:moveTo>
                      <a:pt x="15" y="326"/>
                    </a:moveTo>
                    <a:lnTo>
                      <a:pt x="0" y="320"/>
                    </a:lnTo>
                    <a:lnTo>
                      <a:pt x="45" y="206"/>
                    </a:lnTo>
                    <a:lnTo>
                      <a:pt x="48" y="206"/>
                    </a:lnTo>
                    <a:lnTo>
                      <a:pt x="254" y="0"/>
                    </a:lnTo>
                    <a:lnTo>
                      <a:pt x="263" y="12"/>
                    </a:lnTo>
                    <a:lnTo>
                      <a:pt x="60" y="215"/>
                    </a:lnTo>
                    <a:lnTo>
                      <a:pt x="15" y="32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47" name="Freeform 31"/>
              <p:cNvSpPr>
                <a:spLocks noEditPoints="1"/>
              </p:cNvSpPr>
              <p:nvPr/>
            </p:nvSpPr>
            <p:spPr bwMode="auto">
              <a:xfrm>
                <a:off x="1049337" y="6221413"/>
                <a:ext cx="157163" cy="147638"/>
              </a:xfrm>
              <a:custGeom>
                <a:avLst/>
                <a:gdLst/>
                <a:ahLst/>
                <a:cxnLst/>
                <a:rect l="0" t="0" r="r" b="b"/>
                <a:pathLst>
                  <a:path w="33" h="31">
                    <a:moveTo>
                      <a:pt x="16" y="31"/>
                    </a:moveTo>
                    <a:cubicBezTo>
                      <a:pt x="12" y="31"/>
                      <a:pt x="8" y="29"/>
                      <a:pt x="5" y="26"/>
                    </a:cubicBezTo>
                    <a:cubicBezTo>
                      <a:pt x="2" y="24"/>
                      <a:pt x="0" y="20"/>
                      <a:pt x="0" y="15"/>
                    </a:cubicBezTo>
                    <a:cubicBezTo>
                      <a:pt x="0" y="11"/>
                      <a:pt x="2" y="7"/>
                      <a:pt x="5" y="4"/>
                    </a:cubicBezTo>
                    <a:cubicBezTo>
                      <a:pt x="8" y="1"/>
                      <a:pt x="12" y="0"/>
                      <a:pt x="16" y="0"/>
                    </a:cubicBezTo>
                    <a:cubicBezTo>
                      <a:pt x="20" y="0"/>
                      <a:pt x="24" y="1"/>
                      <a:pt x="27" y="4"/>
                    </a:cubicBezTo>
                    <a:cubicBezTo>
                      <a:pt x="33" y="10"/>
                      <a:pt x="33" y="20"/>
                      <a:pt x="27" y="26"/>
                    </a:cubicBezTo>
                    <a:cubicBezTo>
                      <a:pt x="24" y="29"/>
                      <a:pt x="20" y="31"/>
                      <a:pt x="16" y="31"/>
                    </a:cubicBezTo>
                    <a:close/>
                    <a:moveTo>
                      <a:pt x="16" y="4"/>
                    </a:moveTo>
                    <a:cubicBezTo>
                      <a:pt x="13" y="4"/>
                      <a:pt x="10" y="5"/>
                      <a:pt x="8" y="7"/>
                    </a:cubicBezTo>
                    <a:cubicBezTo>
                      <a:pt x="6" y="9"/>
                      <a:pt x="4" y="12"/>
                      <a:pt x="4" y="15"/>
                    </a:cubicBezTo>
                    <a:cubicBezTo>
                      <a:pt x="4" y="19"/>
                      <a:pt x="6" y="21"/>
                      <a:pt x="8" y="24"/>
                    </a:cubicBezTo>
                    <a:cubicBezTo>
                      <a:pt x="10" y="26"/>
                      <a:pt x="13" y="27"/>
                      <a:pt x="16" y="27"/>
                    </a:cubicBezTo>
                    <a:cubicBezTo>
                      <a:pt x="19" y="27"/>
                      <a:pt x="22" y="26"/>
                      <a:pt x="24" y="24"/>
                    </a:cubicBezTo>
                    <a:cubicBezTo>
                      <a:pt x="29" y="19"/>
                      <a:pt x="29" y="12"/>
                      <a:pt x="24" y="7"/>
                    </a:cubicBezTo>
                    <a:cubicBezTo>
                      <a:pt x="22" y="5"/>
                      <a:pt x="19" y="4"/>
                      <a:pt x="16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</p:grpSp>
        <p:grpSp>
          <p:nvGrpSpPr>
            <p:cNvPr id="10" name="Group 9"/>
            <p:cNvGrpSpPr/>
            <p:nvPr/>
          </p:nvGrpSpPr>
          <p:grpSpPr>
            <a:xfrm>
              <a:off x="11364912" y="0"/>
              <a:ext cx="674688" cy="6848476"/>
              <a:chOff x="11364912" y="0"/>
              <a:chExt cx="674688" cy="6848476"/>
            </a:xfrm>
            <a:gradFill flip="none" rotWithShape="1">
              <a:gsLst>
                <a:gs pos="0">
                  <a:schemeClr val="tx2">
                    <a:alpha val="80000"/>
                  </a:schemeClr>
                </a:gs>
                <a:gs pos="100000">
                  <a:schemeClr val="bg2">
                    <a:lumMod val="60000"/>
                    <a:lumOff val="40000"/>
                    <a:alpha val="60000"/>
                  </a:schemeClr>
                </a:gs>
              </a:gsLst>
              <a:lin ang="5400000" scaled="0"/>
              <a:tileRect/>
            </a:gradFill>
          </p:grpSpPr>
          <p:sp>
            <p:nvSpPr>
              <p:cNvPr id="11" name="Freeform 32"/>
              <p:cNvSpPr/>
              <p:nvPr/>
            </p:nvSpPr>
            <p:spPr bwMode="auto">
              <a:xfrm>
                <a:off x="11483975" y="0"/>
                <a:ext cx="417513" cy="512763"/>
              </a:xfrm>
              <a:custGeom>
                <a:avLst/>
                <a:gdLst/>
                <a:ahLst/>
                <a:cxnLst/>
                <a:rect l="0" t="0" r="r" b="b"/>
                <a:pathLst>
                  <a:path w="263" h="323">
                    <a:moveTo>
                      <a:pt x="12" y="323"/>
                    </a:moveTo>
                    <a:lnTo>
                      <a:pt x="0" y="314"/>
                    </a:lnTo>
                    <a:lnTo>
                      <a:pt x="203" y="108"/>
                    </a:lnTo>
                    <a:lnTo>
                      <a:pt x="248" y="0"/>
                    </a:lnTo>
                    <a:lnTo>
                      <a:pt x="263" y="6"/>
                    </a:lnTo>
                    <a:lnTo>
                      <a:pt x="218" y="117"/>
                    </a:lnTo>
                    <a:lnTo>
                      <a:pt x="218" y="117"/>
                    </a:lnTo>
                    <a:lnTo>
                      <a:pt x="12" y="3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2" name="Freeform 33"/>
              <p:cNvSpPr>
                <a:spLocks noEditPoints="1"/>
              </p:cNvSpPr>
              <p:nvPr/>
            </p:nvSpPr>
            <p:spPr bwMode="auto">
              <a:xfrm>
                <a:off x="11364912" y="474663"/>
                <a:ext cx="157163" cy="152400"/>
              </a:xfrm>
              <a:custGeom>
                <a:avLst/>
                <a:gdLst/>
                <a:ahLst/>
                <a:cxnLst/>
                <a:rect l="0" t="0" r="r" b="b"/>
                <a:pathLst>
                  <a:path w="33" h="32">
                    <a:moveTo>
                      <a:pt x="17" y="32"/>
                    </a:moveTo>
                    <a:cubicBezTo>
                      <a:pt x="13" y="32"/>
                      <a:pt x="9" y="30"/>
                      <a:pt x="6" y="27"/>
                    </a:cubicBezTo>
                    <a:cubicBezTo>
                      <a:pt x="0" y="21"/>
                      <a:pt x="0" y="11"/>
                      <a:pt x="6" y="5"/>
                    </a:cubicBezTo>
                    <a:cubicBezTo>
                      <a:pt x="9" y="2"/>
                      <a:pt x="13" y="0"/>
                      <a:pt x="17" y="0"/>
                    </a:cubicBezTo>
                    <a:cubicBezTo>
                      <a:pt x="21" y="0"/>
                      <a:pt x="25" y="2"/>
                      <a:pt x="28" y="5"/>
                    </a:cubicBezTo>
                    <a:cubicBezTo>
                      <a:pt x="31" y="8"/>
                      <a:pt x="33" y="12"/>
                      <a:pt x="33" y="16"/>
                    </a:cubicBezTo>
                    <a:cubicBezTo>
                      <a:pt x="33" y="20"/>
                      <a:pt x="31" y="24"/>
                      <a:pt x="28" y="27"/>
                    </a:cubicBezTo>
                    <a:cubicBezTo>
                      <a:pt x="25" y="30"/>
                      <a:pt x="21" y="32"/>
                      <a:pt x="17" y="32"/>
                    </a:cubicBezTo>
                    <a:close/>
                    <a:moveTo>
                      <a:pt x="17" y="4"/>
                    </a:moveTo>
                    <a:cubicBezTo>
                      <a:pt x="14" y="4"/>
                      <a:pt x="11" y="6"/>
                      <a:pt x="9" y="8"/>
                    </a:cubicBezTo>
                    <a:cubicBezTo>
                      <a:pt x="4" y="12"/>
                      <a:pt x="4" y="20"/>
                      <a:pt x="9" y="24"/>
                    </a:cubicBezTo>
                    <a:cubicBezTo>
                      <a:pt x="11" y="27"/>
                      <a:pt x="14" y="28"/>
                      <a:pt x="17" y="28"/>
                    </a:cubicBezTo>
                    <a:cubicBezTo>
                      <a:pt x="20" y="28"/>
                      <a:pt x="23" y="27"/>
                      <a:pt x="26" y="24"/>
                    </a:cubicBezTo>
                    <a:cubicBezTo>
                      <a:pt x="30" y="20"/>
                      <a:pt x="30" y="12"/>
                      <a:pt x="26" y="8"/>
                    </a:cubicBezTo>
                    <a:cubicBezTo>
                      <a:pt x="23" y="6"/>
                      <a:pt x="20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3" name="Freeform 34"/>
              <p:cNvSpPr>
                <a:spLocks noEditPoints="1"/>
              </p:cNvSpPr>
              <p:nvPr/>
            </p:nvSpPr>
            <p:spPr bwMode="auto">
              <a:xfrm>
                <a:off x="11631612" y="1539875"/>
                <a:ext cx="188913" cy="190500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4" name="Freeform 35"/>
              <p:cNvSpPr/>
              <p:nvPr/>
            </p:nvSpPr>
            <p:spPr bwMode="auto">
              <a:xfrm>
                <a:off x="11531600" y="5694363"/>
                <a:ext cx="298450" cy="1154113"/>
              </a:xfrm>
              <a:custGeom>
                <a:avLst/>
                <a:gdLst/>
                <a:ahLst/>
                <a:cxnLst/>
                <a:rect l="0" t="0" r="r" b="b"/>
                <a:pathLst>
                  <a:path w="188" h="727">
                    <a:moveTo>
                      <a:pt x="15" y="727"/>
                    </a:moveTo>
                    <a:lnTo>
                      <a:pt x="0" y="727"/>
                    </a:lnTo>
                    <a:lnTo>
                      <a:pt x="0" y="407"/>
                    </a:lnTo>
                    <a:lnTo>
                      <a:pt x="0" y="407"/>
                    </a:lnTo>
                    <a:lnTo>
                      <a:pt x="176" y="0"/>
                    </a:lnTo>
                    <a:lnTo>
                      <a:pt x="188" y="6"/>
                    </a:lnTo>
                    <a:lnTo>
                      <a:pt x="15" y="410"/>
                    </a:lnTo>
                    <a:lnTo>
                      <a:pt x="15" y="7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5" name="Freeform 36"/>
              <p:cNvSpPr>
                <a:spLocks noEditPoints="1"/>
              </p:cNvSpPr>
              <p:nvPr/>
            </p:nvSpPr>
            <p:spPr bwMode="auto">
              <a:xfrm>
                <a:off x="11772900" y="5551488"/>
                <a:ext cx="157163" cy="155575"/>
              </a:xfrm>
              <a:custGeom>
                <a:avLst/>
                <a:gdLst/>
                <a:ahLst/>
                <a:cxnLst/>
                <a:rect l="0" t="0" r="r" b="b"/>
                <a:pathLst>
                  <a:path w="33" h="33">
                    <a:moveTo>
                      <a:pt x="17" y="33"/>
                    </a:moveTo>
                    <a:cubicBezTo>
                      <a:pt x="8" y="33"/>
                      <a:pt x="0" y="25"/>
                      <a:pt x="0" y="16"/>
                    </a:cubicBezTo>
                    <a:cubicBezTo>
                      <a:pt x="0" y="7"/>
                      <a:pt x="8" y="0"/>
                      <a:pt x="17" y="0"/>
                    </a:cubicBezTo>
                    <a:cubicBezTo>
                      <a:pt x="26" y="0"/>
                      <a:pt x="33" y="7"/>
                      <a:pt x="33" y="16"/>
                    </a:cubicBezTo>
                    <a:cubicBezTo>
                      <a:pt x="33" y="25"/>
                      <a:pt x="26" y="33"/>
                      <a:pt x="17" y="33"/>
                    </a:cubicBezTo>
                    <a:close/>
                    <a:moveTo>
                      <a:pt x="17" y="4"/>
                    </a:moveTo>
                    <a:cubicBezTo>
                      <a:pt x="10" y="4"/>
                      <a:pt x="4" y="9"/>
                      <a:pt x="4" y="16"/>
                    </a:cubicBezTo>
                    <a:cubicBezTo>
                      <a:pt x="4" y="23"/>
                      <a:pt x="10" y="29"/>
                      <a:pt x="17" y="29"/>
                    </a:cubicBezTo>
                    <a:cubicBezTo>
                      <a:pt x="23" y="29"/>
                      <a:pt x="29" y="23"/>
                      <a:pt x="29" y="16"/>
                    </a:cubicBezTo>
                    <a:cubicBezTo>
                      <a:pt x="29" y="9"/>
                      <a:pt x="23" y="4"/>
                      <a:pt x="17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6" name="Freeform 37"/>
              <p:cNvSpPr/>
              <p:nvPr/>
            </p:nvSpPr>
            <p:spPr bwMode="auto">
              <a:xfrm>
                <a:off x="11710987" y="4763"/>
                <a:ext cx="304800" cy="1544638"/>
              </a:xfrm>
              <a:custGeom>
                <a:avLst/>
                <a:gdLst/>
                <a:ahLst/>
                <a:cxnLst/>
                <a:rect l="0" t="0" r="r" b="b"/>
                <a:pathLst>
                  <a:path w="192" h="973">
                    <a:moveTo>
                      <a:pt x="15" y="973"/>
                    </a:moveTo>
                    <a:lnTo>
                      <a:pt x="0" y="973"/>
                    </a:lnTo>
                    <a:lnTo>
                      <a:pt x="0" y="790"/>
                    </a:lnTo>
                    <a:lnTo>
                      <a:pt x="174" y="614"/>
                    </a:lnTo>
                    <a:lnTo>
                      <a:pt x="174" y="0"/>
                    </a:lnTo>
                    <a:lnTo>
                      <a:pt x="192" y="0"/>
                    </a:lnTo>
                    <a:lnTo>
                      <a:pt x="192" y="620"/>
                    </a:lnTo>
                    <a:lnTo>
                      <a:pt x="15" y="796"/>
                    </a:lnTo>
                    <a:lnTo>
                      <a:pt x="15" y="97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7" name="Freeform 38"/>
              <p:cNvSpPr>
                <a:spLocks noEditPoints="1"/>
              </p:cNvSpPr>
              <p:nvPr/>
            </p:nvSpPr>
            <p:spPr bwMode="auto">
              <a:xfrm>
                <a:off x="11636375" y="4867275"/>
                <a:ext cx="188913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1" y="4"/>
                      <a:pt x="4" y="11"/>
                      <a:pt x="4" y="20"/>
                    </a:cubicBezTo>
                    <a:cubicBezTo>
                      <a:pt x="4" y="29"/>
                      <a:pt x="11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8" name="Freeform 39"/>
              <p:cNvSpPr/>
              <p:nvPr/>
            </p:nvSpPr>
            <p:spPr bwMode="auto">
              <a:xfrm>
                <a:off x="11441112" y="5046663"/>
                <a:ext cx="307975" cy="1801813"/>
              </a:xfrm>
              <a:custGeom>
                <a:avLst/>
                <a:gdLst/>
                <a:ahLst/>
                <a:cxnLst/>
                <a:rect l="0" t="0" r="r" b="b"/>
                <a:pathLst>
                  <a:path w="194" h="1135">
                    <a:moveTo>
                      <a:pt x="18" y="1135"/>
                    </a:moveTo>
                    <a:lnTo>
                      <a:pt x="0" y="1135"/>
                    </a:lnTo>
                    <a:lnTo>
                      <a:pt x="0" y="354"/>
                    </a:lnTo>
                    <a:lnTo>
                      <a:pt x="176" y="177"/>
                    </a:lnTo>
                    <a:lnTo>
                      <a:pt x="176" y="0"/>
                    </a:lnTo>
                    <a:lnTo>
                      <a:pt x="194" y="0"/>
                    </a:lnTo>
                    <a:lnTo>
                      <a:pt x="194" y="183"/>
                    </a:lnTo>
                    <a:lnTo>
                      <a:pt x="18" y="360"/>
                    </a:lnTo>
                    <a:lnTo>
                      <a:pt x="18" y="113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19" name="Freeform 40"/>
              <p:cNvSpPr>
                <a:spLocks noEditPoints="1"/>
              </p:cNvSpPr>
              <p:nvPr/>
            </p:nvSpPr>
            <p:spPr bwMode="auto">
              <a:xfrm>
                <a:off x="11849100" y="6416675"/>
                <a:ext cx="190500" cy="188913"/>
              </a:xfrm>
              <a:custGeom>
                <a:avLst/>
                <a:gdLst/>
                <a:ahLst/>
                <a:cxnLst/>
                <a:rect l="0" t="0" r="r" b="b"/>
                <a:pathLst>
                  <a:path w="40" h="40">
                    <a:moveTo>
                      <a:pt x="20" y="40"/>
                    </a:moveTo>
                    <a:cubicBezTo>
                      <a:pt x="9" y="40"/>
                      <a:pt x="0" y="31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31" y="0"/>
                      <a:pt x="40" y="9"/>
                      <a:pt x="40" y="20"/>
                    </a:cubicBezTo>
                    <a:cubicBezTo>
                      <a:pt x="40" y="31"/>
                      <a:pt x="31" y="40"/>
                      <a:pt x="20" y="40"/>
                    </a:cubicBezTo>
                    <a:close/>
                    <a:moveTo>
                      <a:pt x="20" y="4"/>
                    </a:moveTo>
                    <a:cubicBezTo>
                      <a:pt x="12" y="4"/>
                      <a:pt x="4" y="11"/>
                      <a:pt x="4" y="20"/>
                    </a:cubicBezTo>
                    <a:cubicBezTo>
                      <a:pt x="4" y="29"/>
                      <a:pt x="12" y="36"/>
                      <a:pt x="20" y="36"/>
                    </a:cubicBezTo>
                    <a:cubicBezTo>
                      <a:pt x="29" y="36"/>
                      <a:pt x="36" y="29"/>
                      <a:pt x="36" y="20"/>
                    </a:cubicBezTo>
                    <a:cubicBezTo>
                      <a:pt x="36" y="11"/>
                      <a:pt x="29" y="4"/>
                      <a:pt x="2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</p:sp>
          <p:sp>
            <p:nvSpPr>
              <p:cNvPr id="20" name="Rectangle 41"/>
              <p:cNvSpPr>
                <a:spLocks noChangeArrowheads="1"/>
              </p:cNvSpPr>
              <p:nvPr/>
            </p:nvSpPr>
            <p:spPr bwMode="auto">
              <a:xfrm>
                <a:off x="11939587" y="6596063"/>
                <a:ext cx="23813" cy="25241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sp>
        </p:grp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1413" y="618518"/>
            <a:ext cx="9905998" cy="147857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1412" y="2249487"/>
            <a:ext cx="9905999" cy="354171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456921" y="588327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D4D80F-8682-44A7-8B83-A7B15A2F5D70}" type="datetimeFigureOut">
              <a:rPr lang="zh-CN" altLang="en-US" smtClean="0"/>
              <a:t>2017/2/17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41411" y="5883275"/>
            <a:ext cx="623930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 cap="all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276321" y="5883274"/>
            <a:ext cx="77108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DA63FA-26D3-4406-A29D-1C13454328D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2214858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3250">
        <p15:prstTrans prst="origami"/>
      </p:transition>
    </mc:Choice>
    <mc:Fallback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SzPct val="125000"/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SzPct val="12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zh-CN" altLang="en-US" sz="6000" dirty="0">
                <a:latin typeface="等线" panose="02010600030101010101" pitchFamily="2" charset="-122"/>
                <a:ea typeface="等线" panose="02010600030101010101" pitchFamily="2" charset="-122"/>
              </a:rPr>
              <a:t>漂亮的夫妻花，你见过吗？</a:t>
            </a:r>
            <a:endParaRPr lang="zh-CN" altLang="en-US" sz="6000" dirty="0">
              <a:latin typeface="等线" panose="02010600030101010101" pitchFamily="2" charset="-122"/>
              <a:ea typeface="等线" panose="02010600030101010101" pitchFamily="2" charset="-122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973980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3250">
        <p15:prstTrans prst="origami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图示 3"/>
          <p:cNvGraphicFramePr/>
          <p:nvPr>
            <p:extLst>
              <p:ext uri="{D42A27DB-BD31-4B8C-83A1-F6EECF244321}">
                <p14:modId xmlns:p14="http://schemas.microsoft.com/office/powerpoint/2010/main" val="4197875411"/>
              </p:ext>
            </p:extLst>
          </p:nvPr>
        </p:nvGraphicFramePr>
        <p:xfrm>
          <a:off x="2032000" y="719666"/>
          <a:ext cx="8128000" cy="541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421573144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3250">
        <p15:prstTrans prst="origami"/>
      </p:transition>
    </mc:Choice>
    <mc:Fallback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愿有岁月可回首，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以深情共白头，愿有情人终成眷属！</a:t>
            </a:r>
            <a:endParaRPr lang="zh-CN" altLang="en-US" dirty="0"/>
          </a:p>
        </p:txBody>
      </p:sp>
      <p:sp>
        <p:nvSpPr>
          <p:cNvPr id="4" name="动作按钮: 转到主页 3">
            <a:hlinkClick r:id="" action="ppaction://hlinkshowjump?jump=firstslide" highlightClick="1"/>
          </p:cNvPr>
          <p:cNvSpPr/>
          <p:nvPr/>
        </p:nvSpPr>
        <p:spPr>
          <a:xfrm>
            <a:off x="9664660" y="5824655"/>
            <a:ext cx="1382751" cy="788019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9537104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3250">
        <p15:prstTrans prst="origami"/>
      </p:transition>
    </mc:Choice>
    <mc:Fallback>
      <p:transition spd="slow">
        <p:fade/>
      </p:transition>
    </mc:Fallback>
  </mc:AlternateContent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电路">
  <a:themeElements>
    <a:clrScheme name="电路">
      <a:dk1>
        <a:sysClr val="windowText" lastClr="000000"/>
      </a:dk1>
      <a:lt1>
        <a:sysClr val="window" lastClr="FFFFFF"/>
      </a:lt1>
      <a:dk2>
        <a:srgbClr val="134770"/>
      </a:dk2>
      <a:lt2>
        <a:srgbClr val="82FFFF"/>
      </a:lt2>
      <a:accent1>
        <a:srgbClr val="9ACD4C"/>
      </a:accent1>
      <a:accent2>
        <a:srgbClr val="FAA93A"/>
      </a:accent2>
      <a:accent3>
        <a:srgbClr val="D35940"/>
      </a:accent3>
      <a:accent4>
        <a:srgbClr val="B258D3"/>
      </a:accent4>
      <a:accent5>
        <a:srgbClr val="63A0CC"/>
      </a:accent5>
      <a:accent6>
        <a:srgbClr val="8AC4A7"/>
      </a:accent6>
      <a:hlink>
        <a:srgbClr val="B8FA56"/>
      </a:hlink>
      <a:folHlink>
        <a:srgbClr val="7AF8CC"/>
      </a:folHlink>
    </a:clrScheme>
    <a:fontScheme name="电路">
      <a:maj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电路">
      <a:fillStyleLst>
        <a:solidFill>
          <a:schemeClr val="phClr"/>
        </a:solidFill>
        <a:gradFill rotWithShape="1">
          <a:gsLst>
            <a:gs pos="0">
              <a:schemeClr val="phClr">
                <a:tint val="58000"/>
                <a:satMod val="108000"/>
                <a:lumMod val="110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040000" scaled="0"/>
        </a:gradFill>
        <a:gradFill rotWithShape="1">
          <a:gsLst>
            <a:gs pos="0">
              <a:schemeClr val="phClr">
                <a:tint val="94000"/>
                <a:satMod val="105000"/>
                <a:lumMod val="102000"/>
              </a:schemeClr>
            </a:gs>
            <a:gs pos="100000">
              <a:schemeClr val="phClr">
                <a:shade val="74000"/>
                <a:satMod val="128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hueMod val="94000"/>
                <a:satMod val="148000"/>
                <a:lumMod val="150000"/>
              </a:schemeClr>
            </a:gs>
            <a:gs pos="100000">
              <a:schemeClr val="phClr">
                <a:shade val="92000"/>
                <a:hueMod val="104000"/>
                <a:satMod val="140000"/>
                <a:lumMod val="68000"/>
              </a:schemeClr>
            </a:gs>
          </a:gsLst>
          <a:lin ang="5040000" scaled="0"/>
        </a:gradFill>
        <a:blipFill>
          <a:blip xmlns:r="http://schemas.openxmlformats.org/officeDocument/2006/relationships" r:embed="rId1">
            <a:duotone>
              <a:schemeClr val="phClr">
                <a:shade val="88000"/>
                <a:hueMod val="106000"/>
                <a:satMod val="140000"/>
                <a:lumMod val="54000"/>
              </a:schemeClr>
              <a:schemeClr val="phClr">
                <a:tint val="98000"/>
                <a:hueMod val="90000"/>
                <a:satMod val="150000"/>
                <a:lumMod val="160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ircuit" id="{0AC2F7E7-15F5-431C-B2A2-456FE929F56C}" vid="{0911B802-464C-4241-8DD9-B60FF88E379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电路</Template>
  <TotalTime>242</TotalTime>
  <Words>30</Words>
  <Application>Microsoft Office PowerPoint</Application>
  <PresentationFormat>宽屏</PresentationFormat>
  <Paragraphs>9</Paragraphs>
  <Slides>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9" baseType="lpstr">
      <vt:lpstr>等线</vt:lpstr>
      <vt:lpstr>宋体</vt:lpstr>
      <vt:lpstr>Arial</vt:lpstr>
      <vt:lpstr>Trebuchet MS</vt:lpstr>
      <vt:lpstr>Tw Cen MT</vt:lpstr>
      <vt:lpstr>电路</vt:lpstr>
      <vt:lpstr>漂亮的夫妻花，你见过吗？</vt:lpstr>
      <vt:lpstr>PowerPoint 演示文稿</vt:lpstr>
      <vt:lpstr>愿有岁月可回首，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漂亮的夫妻花，你见过吗？</dc:title>
  <dc:creator>jiangyzh</dc:creator>
  <cp:lastModifiedBy>jiangyzh</cp:lastModifiedBy>
  <cp:revision>3</cp:revision>
  <dcterms:created xsi:type="dcterms:W3CDTF">2017-02-17T01:56:32Z</dcterms:created>
  <dcterms:modified xsi:type="dcterms:W3CDTF">2017-02-17T05:59:29Z</dcterms:modified>
</cp:coreProperties>
</file>