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4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6943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60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8296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3045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47862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1316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4292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2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8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35452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38664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7553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中国七大河之一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松花江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789398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名称变迁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东晋至南北朝时期，上游称速末水，下游称难水。隋唐时期，上游称粟末水，下游称那河。辽朝时期，称混同江，今扶余段称鸭子河。金朝时期，上游称宋瓦江，下游称混同江。元朝时期，上</a:t>
            </a:r>
            <a:r>
              <a:rPr lang="zh-CN" altLang="en-US" dirty="0"/>
              <a:t>下游统称宋瓦江。明朝宣德年间始名松花江（谐音宋瓦江）。</a:t>
            </a:r>
            <a:r>
              <a:rPr lang="en-US" altLang="zh-CN" dirty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582122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自然资源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矿产资源松花江 松花江流域范围内山岭重叠，满布原始森林，蓄积在长白山、大兴安岭、小兴安岭等山脉上的木材，总计十亿立方米，是中国面积最大的森林区。矿产蕴藏量亦极丰富，除主要的煤外，还有金、铜、铁等。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292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153</Words>
  <Application>Microsoft Office PowerPoint</Application>
  <PresentationFormat>宽屏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中国七大河之一</vt:lpstr>
      <vt:lpstr>名称变迁</vt:lpstr>
      <vt:lpstr>自然资源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中国七大河之一</dc:title>
  <dc:creator>jiangyzh</dc:creator>
  <cp:lastModifiedBy>jiangyzh</cp:lastModifiedBy>
  <cp:revision>1</cp:revision>
  <dcterms:created xsi:type="dcterms:W3CDTF">2017-02-17T07:32:07Z</dcterms:created>
  <dcterms:modified xsi:type="dcterms:W3CDTF">2017-02-17T07:36:34Z</dcterms:modified>
</cp:coreProperties>
</file>