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9596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654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37888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179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1039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99987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5627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2450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21067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4864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2803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DB12A-9FDC-4F1B-A959-9801E580A007}" type="datetimeFigureOut">
              <a:rPr lang="zh-CN" altLang="en-US" smtClean="0"/>
              <a:t>2016/10/28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86F68-FA6B-420D-AE7D-FD0140A305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5630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smtClean="0"/>
              <a:t>雪豹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smtClean="0"/>
              <a:t>Snow leopard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2938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描述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雪豹（</a:t>
            </a:r>
            <a:r>
              <a:rPr lang="en-US" altLang="zh-CN" smtClean="0"/>
              <a:t>Panthera uncia </a:t>
            </a:r>
            <a:r>
              <a:rPr lang="zh-CN" altLang="en-US" smtClean="0"/>
              <a:t>或 </a:t>
            </a:r>
            <a:r>
              <a:rPr lang="en-US" altLang="zh-CN" smtClean="0"/>
              <a:t>Uncia uncia</a:t>
            </a:r>
            <a:r>
              <a:rPr lang="zh-CN" altLang="en-US" smtClean="0"/>
              <a:t>，英语：</a:t>
            </a:r>
            <a:r>
              <a:rPr lang="en-US" altLang="zh-CN" smtClean="0"/>
              <a:t>Snow leopard</a:t>
            </a:r>
            <a:r>
              <a:rPr lang="zh-CN" altLang="en-US" smtClean="0"/>
              <a:t>），是一种重要的大型猫科食肉动物和旗舰种，由于其常在雪线附近和雪地间活动，故名“雪豹”。雪豹具有高度发达的分配血液、调节呼吸等技能。对氧化变化很敏感。红血球直径很小</a:t>
            </a:r>
            <a:r>
              <a:rPr lang="en-US" altLang="zh-CN" smtClean="0"/>
              <a:t>——5.5μm</a:t>
            </a:r>
            <a:r>
              <a:rPr lang="zh-CN" altLang="en-US" smtClean="0"/>
              <a:t>（</a:t>
            </a:r>
            <a:r>
              <a:rPr lang="en-US" altLang="zh-CN" smtClean="0"/>
              <a:t>4.73</a:t>
            </a:r>
            <a:r>
              <a:rPr lang="zh-CN" altLang="en-US" smtClean="0"/>
              <a:t>～</a:t>
            </a:r>
            <a:r>
              <a:rPr lang="en-US" altLang="zh-CN" smtClean="0"/>
              <a:t>6.15μm</a:t>
            </a:r>
            <a:r>
              <a:rPr lang="zh-CN" altLang="en-US" smtClean="0"/>
              <a:t>），红血蛋白高度集中（</a:t>
            </a:r>
            <a:r>
              <a:rPr lang="en-US" altLang="zh-CN" smtClean="0"/>
              <a:t>16.4g%</a:t>
            </a:r>
            <a:r>
              <a:rPr lang="zh-CN" altLang="en-US" smtClean="0"/>
              <a:t>）。血球比容计指标（即红血球的出较量为</a:t>
            </a:r>
            <a:r>
              <a:rPr lang="en-US" altLang="zh-CN" smtClean="0"/>
              <a:t>47%</a:t>
            </a:r>
            <a:r>
              <a:rPr lang="zh-CN" altLang="en-US" smtClean="0"/>
              <a:t>）跟血液中的大量红血球（</a:t>
            </a:r>
            <a:r>
              <a:rPr lang="en-US" altLang="zh-CN" smtClean="0"/>
              <a:t>14.1</a:t>
            </a:r>
            <a:r>
              <a:rPr lang="zh-CN" altLang="en-US" smtClean="0"/>
              <a:t>～</a:t>
            </a:r>
            <a:r>
              <a:rPr lang="en-US" altLang="zh-CN" smtClean="0"/>
              <a:t>16.8</a:t>
            </a:r>
            <a:r>
              <a:rPr lang="zh-CN" altLang="en-US" smtClean="0"/>
              <a:t>百万</a:t>
            </a:r>
            <a:r>
              <a:rPr lang="en-US" altLang="zh-CN" smtClean="0"/>
              <a:t>/</a:t>
            </a:r>
            <a:r>
              <a:rPr lang="zh-CN" altLang="en-US" smtClean="0"/>
              <a:t>平方毫米）相符。雪豹原产于亚洲中部山区，中国的天山等高海拔山地是雪豹的主要分布地。其皮毛为灰白色，有黑色点斑和黑环，尾巴长而粗大，有“雪山之王”之称。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7009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生活习性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zh-CN" altLang="en-US" smtClean="0"/>
              <a:t>雪豹具有夜行性，昼伏夜出，每日清晨及黄昏为捕食、活动的高峰。其行动敏捷机警，动作灵活，善于跳跃，</a:t>
            </a:r>
            <a:r>
              <a:rPr lang="en-US" altLang="zh-CN" smtClean="0"/>
              <a:t>3~4</a:t>
            </a:r>
            <a:r>
              <a:rPr lang="zh-CN" altLang="en-US" smtClean="0"/>
              <a:t>米的高崖可纵身而下。白天很少出来，有时会躺在高山裸岩上晒太阳。其上下山有一定的路线，喜走山脊和溪谷，经常沿着踩出的小径行走。雪豹一年换一次毛。</a:t>
            </a:r>
          </a:p>
          <a:p>
            <a:r>
              <a:rPr lang="zh-CN" altLang="en-US" smtClean="0"/>
              <a:t>平时独栖，仅在发情期前后才成对居住，一般有固定的巢穴，设在岩石洞中、乱石凹处、石缝里或岩石下面的灌木丛中，大多在阳坡上，往往好几年都不离开一个巢穴，窝内常常有很多雪豹脱落的体毛。巡猎时也以灌丛或石岩上作临时的休息场所。</a:t>
            </a:r>
            <a:endParaRPr lang="en-US" altLang="zh-CN" smtClean="0"/>
          </a:p>
          <a:p>
            <a:r>
              <a:rPr lang="zh-CN" altLang="en-US" smtClean="0"/>
              <a:t>雪豹以岩羊、北山羊、盘羊等高原动物为主食，也捕食高原兔、旱獭、鼠类等小动物以及雪鸡、马鸡、虹雉等鸟类，在食物缺乏时也盗食家畜、家禽。其猎食往往采取伏击或偷袭的方法，常在野羊活动地区附近隐藏，其进食时一般先食腹部、内脏，然后再吃肌肉，最后食头。食时用前爪抓肉，类似小猫，并以臼齿撕裂咬食。为了猎食，雪豹往往出去很远，常按一定的路线绕行于一个地区。 雪豹饱食后可以一个星期不进食。雪豹在袭击牧民的羊群时，总是先悄悄地潜伏在岩石峭壁的缝隙里，而且一次只猎杀一只。雪豹在食物短缺时也吃植物。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23150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489</Words>
  <Application>Microsoft Office PowerPoint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等线</vt:lpstr>
      <vt:lpstr>等线 Light</vt:lpstr>
      <vt:lpstr>Arial</vt:lpstr>
      <vt:lpstr>Office 主题​​</vt:lpstr>
      <vt:lpstr>雪豹</vt:lpstr>
      <vt:lpstr>描述</vt:lpstr>
      <vt:lpstr>生活习性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雪豹</dc:title>
  <dc:creator>Administrator</dc:creator>
  <cp:lastModifiedBy>Administrator</cp:lastModifiedBy>
  <cp:revision>1</cp:revision>
  <dcterms:created xsi:type="dcterms:W3CDTF">2016-10-28T05:54:45Z</dcterms:created>
  <dcterms:modified xsi:type="dcterms:W3CDTF">2016-10-28T06:00:46Z</dcterms:modified>
</cp:coreProperties>
</file>