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43" d="100"/>
          <a:sy n="43" d="100"/>
        </p:scale>
        <p:origin x="42" y="8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09980" y="882376"/>
            <a:ext cx="996696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7200" b="1" cap="all" baseline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09530" y="3869634"/>
            <a:ext cx="8767860" cy="1388165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978660" y="3733800"/>
            <a:ext cx="82296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5514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513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762000"/>
            <a:ext cx="2324100" cy="541020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762000"/>
            <a:ext cx="7429500" cy="5410200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04815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7288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06424" y="1173575"/>
            <a:ext cx="996696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7200" b="0" cap="all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709928" y="4154520"/>
            <a:ext cx="8769096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22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1981200" y="4020408"/>
            <a:ext cx="82296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332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43000" y="2057399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67612" y="2057400"/>
            <a:ext cx="4754880" cy="402336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249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01511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2721483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69173" y="1999032"/>
            <a:ext cx="475488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69173" y="2719322"/>
            <a:ext cx="4754880" cy="338328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2584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1636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715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52159" y="1097280"/>
            <a:ext cx="5212080" cy="46634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301752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877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97280"/>
            <a:ext cx="393192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40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13248" y="1069847"/>
            <a:ext cx="6099048" cy="4800600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2834640"/>
            <a:ext cx="393192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5042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231140" y="243840"/>
            <a:ext cx="11724640" cy="6377939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609600"/>
            <a:ext cx="987552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2057400"/>
            <a:ext cx="9872871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2996" y="6223828"/>
            <a:ext cx="23290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</a:defRPr>
            </a:lvl1pPr>
          </a:lstStyle>
          <a:p>
            <a:fld id="{BD69C913-A166-4669-A810-3A41F1CF471C}" type="datetimeFigureOut">
              <a:rPr lang="zh-CN" altLang="en-US" smtClean="0"/>
              <a:t>2017/2/17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949148" y="6223828"/>
            <a:ext cx="471777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accent1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29530" y="6223828"/>
            <a:ext cx="17062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fld id="{66EF6DE1-4C1A-4C53-9C7D-BA0318D7D74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0951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182880" algn="l" defTabSz="914400" rtl="0" eaLnBrk="1" latinLnBrk="0" hangingPunct="1">
        <a:lnSpc>
          <a:spcPct val="90000"/>
        </a:lnSpc>
        <a:spcBef>
          <a:spcPts val="1400"/>
        </a:spcBef>
        <a:buClr>
          <a:schemeClr val="accent1"/>
        </a:buClr>
        <a:buSzPct val="80000"/>
        <a:buFont typeface="Corbel" pitchFamily="34" charset="0"/>
        <a:buChar char="•"/>
        <a:defRPr sz="22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6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9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22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2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中国七大河之一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r"/>
            <a:r>
              <a:rPr lang="zh-CN" altLang="en-US" sz="4000" dirty="0"/>
              <a:t>松花江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1878939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名称变迁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东晋至南北朝时期，上游称速末水，下游称难水。隋唐时期，上游称粟末水，下游称那河。辽朝时期，称混同江，今扶余段称鸭子河。金朝时期，上游称宋瓦江，下游称混同江。元朝时期，上</a:t>
            </a:r>
            <a:r>
              <a:rPr lang="zh-CN" altLang="en-US" dirty="0"/>
              <a:t>下游统称宋瓦江。明朝宣德年间始名松花江（谐音宋瓦江）。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4" name="动作按钮: 转到结尾 3">
            <a:hlinkClick r:id="" action="ppaction://hlinkshowjump?jump=lastslide" highlightClick="1"/>
          </p:cNvPr>
          <p:cNvSpPr/>
          <p:nvPr/>
        </p:nvSpPr>
        <p:spPr>
          <a:xfrm>
            <a:off x="9969190" y="5374888"/>
            <a:ext cx="1204332" cy="721112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2122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自然资源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矿产资源松花江 松花江流域范围内山岭重叠，满布原始森林，蓄积在长白山、大兴安岭、小兴安岭等山脉上的木材，总计十亿立方米，是中国面积最大的森林区。矿产蕴藏量亦极丰富，除主要的煤外，还有金、铜、铁等。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5994" y="3519139"/>
            <a:ext cx="3479877" cy="2357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292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基础">
  <a:themeElements>
    <a:clrScheme name="基础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基础">
      <a:maj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基础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基础</Template>
  <TotalTime>10</TotalTime>
  <Words>153</Words>
  <Application>Microsoft Office PowerPoint</Application>
  <PresentationFormat>宽屏</PresentationFormat>
  <Paragraphs>6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6" baseType="lpstr">
      <vt:lpstr>宋体</vt:lpstr>
      <vt:lpstr>Corbel</vt:lpstr>
      <vt:lpstr>基础</vt:lpstr>
      <vt:lpstr>中国七大河之一</vt:lpstr>
      <vt:lpstr>名称变迁</vt:lpstr>
      <vt:lpstr>自然资源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中国七大河之一</dc:title>
  <dc:creator>jiangyzh</dc:creator>
  <cp:lastModifiedBy>jiangyzh</cp:lastModifiedBy>
  <cp:revision>3</cp:revision>
  <dcterms:created xsi:type="dcterms:W3CDTF">2017-02-17T07:32:07Z</dcterms:created>
  <dcterms:modified xsi:type="dcterms:W3CDTF">2017-02-17T07:43:03Z</dcterms:modified>
</cp:coreProperties>
</file>